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89"/>
  </p:notesMasterIdLst>
  <p:sldIdLst>
    <p:sldId id="292" r:id="rId2"/>
    <p:sldId id="690" r:id="rId3"/>
    <p:sldId id="691" r:id="rId4"/>
    <p:sldId id="692" r:id="rId5"/>
    <p:sldId id="332" r:id="rId6"/>
    <p:sldId id="333" r:id="rId7"/>
    <p:sldId id="334" r:id="rId8"/>
    <p:sldId id="295" r:id="rId9"/>
    <p:sldId id="693" r:id="rId10"/>
    <p:sldId id="264" r:id="rId11"/>
    <p:sldId id="286" r:id="rId12"/>
    <p:sldId id="615" r:id="rId13"/>
    <p:sldId id="617" r:id="rId14"/>
    <p:sldId id="618" r:id="rId15"/>
    <p:sldId id="619" r:id="rId16"/>
    <p:sldId id="620" r:id="rId17"/>
    <p:sldId id="622" r:id="rId18"/>
    <p:sldId id="623" r:id="rId19"/>
    <p:sldId id="624" r:id="rId20"/>
    <p:sldId id="625" r:id="rId21"/>
    <p:sldId id="626" r:id="rId22"/>
    <p:sldId id="627" r:id="rId23"/>
    <p:sldId id="628" r:id="rId24"/>
    <p:sldId id="629" r:id="rId25"/>
    <p:sldId id="700" r:id="rId26"/>
    <p:sldId id="631" r:id="rId27"/>
    <p:sldId id="685" r:id="rId28"/>
    <p:sldId id="633" r:id="rId29"/>
    <p:sldId id="701" r:id="rId30"/>
    <p:sldId id="634" r:id="rId31"/>
    <p:sldId id="703" r:id="rId32"/>
    <p:sldId id="637" r:id="rId33"/>
    <p:sldId id="636" r:id="rId34"/>
    <p:sldId id="702" r:id="rId35"/>
    <p:sldId id="705" r:id="rId36"/>
    <p:sldId id="638" r:id="rId37"/>
    <p:sldId id="639" r:id="rId38"/>
    <p:sldId id="640" r:id="rId39"/>
    <p:sldId id="632" r:id="rId40"/>
    <p:sldId id="694" r:id="rId41"/>
    <p:sldId id="686" r:id="rId42"/>
    <p:sldId id="642" r:id="rId43"/>
    <p:sldId id="643" r:id="rId44"/>
    <p:sldId id="644" r:id="rId45"/>
    <p:sldId id="645" r:id="rId46"/>
    <p:sldId id="646" r:id="rId47"/>
    <p:sldId id="647" r:id="rId48"/>
    <p:sldId id="648" r:id="rId49"/>
    <p:sldId id="649" r:id="rId50"/>
    <p:sldId id="650" r:id="rId51"/>
    <p:sldId id="651" r:id="rId52"/>
    <p:sldId id="652" r:id="rId53"/>
    <p:sldId id="653" r:id="rId54"/>
    <p:sldId id="654" r:id="rId55"/>
    <p:sldId id="655" r:id="rId56"/>
    <p:sldId id="656" r:id="rId57"/>
    <p:sldId id="657" r:id="rId58"/>
    <p:sldId id="658" r:id="rId59"/>
    <p:sldId id="659" r:id="rId60"/>
    <p:sldId id="660" r:id="rId61"/>
    <p:sldId id="661" r:id="rId62"/>
    <p:sldId id="662" r:id="rId63"/>
    <p:sldId id="663" r:id="rId64"/>
    <p:sldId id="664" r:id="rId65"/>
    <p:sldId id="665" r:id="rId66"/>
    <p:sldId id="666" r:id="rId67"/>
    <p:sldId id="667" r:id="rId68"/>
    <p:sldId id="668" r:id="rId69"/>
    <p:sldId id="669" r:id="rId70"/>
    <p:sldId id="670" r:id="rId71"/>
    <p:sldId id="671" r:id="rId72"/>
    <p:sldId id="697" r:id="rId73"/>
    <p:sldId id="672" r:id="rId74"/>
    <p:sldId id="673" r:id="rId75"/>
    <p:sldId id="674" r:id="rId76"/>
    <p:sldId id="675" r:id="rId77"/>
    <p:sldId id="676" r:id="rId78"/>
    <p:sldId id="677" r:id="rId79"/>
    <p:sldId id="678" r:id="rId80"/>
    <p:sldId id="679" r:id="rId81"/>
    <p:sldId id="680" r:id="rId82"/>
    <p:sldId id="681" r:id="rId83"/>
    <p:sldId id="682" r:id="rId84"/>
    <p:sldId id="683" r:id="rId85"/>
    <p:sldId id="696" r:id="rId86"/>
    <p:sldId id="684" r:id="rId87"/>
    <p:sldId id="613"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00C974D-0555-7046-B822-5CF1FEA05D78}">
          <p14:sldIdLst>
            <p14:sldId id="292"/>
            <p14:sldId id="690"/>
            <p14:sldId id="691"/>
            <p14:sldId id="692"/>
            <p14:sldId id="332"/>
            <p14:sldId id="333"/>
            <p14:sldId id="334"/>
            <p14:sldId id="295"/>
            <p14:sldId id="693"/>
          </p14:sldIdLst>
        </p14:section>
        <p14:section name="syllabus" id="{21E3301F-B918-0547-A0F4-74D19412A87E}">
          <p14:sldIdLst>
            <p14:sldId id="264"/>
            <p14:sldId id="286"/>
            <p14:sldId id="615"/>
            <p14:sldId id="617"/>
            <p14:sldId id="618"/>
            <p14:sldId id="619"/>
            <p14:sldId id="620"/>
            <p14:sldId id="622"/>
            <p14:sldId id="623"/>
            <p14:sldId id="624"/>
            <p14:sldId id="625"/>
            <p14:sldId id="626"/>
            <p14:sldId id="627"/>
            <p14:sldId id="628"/>
            <p14:sldId id="629"/>
            <p14:sldId id="700"/>
            <p14:sldId id="631"/>
            <p14:sldId id="685"/>
            <p14:sldId id="633"/>
            <p14:sldId id="701"/>
            <p14:sldId id="634"/>
            <p14:sldId id="703"/>
            <p14:sldId id="637"/>
            <p14:sldId id="636"/>
            <p14:sldId id="702"/>
            <p14:sldId id="705"/>
            <p14:sldId id="638"/>
            <p14:sldId id="639"/>
            <p14:sldId id="640"/>
            <p14:sldId id="632"/>
            <p14:sldId id="694"/>
            <p14:sldId id="686"/>
            <p14:sldId id="642"/>
            <p14:sldId id="643"/>
            <p14:sldId id="644"/>
            <p14:sldId id="645"/>
            <p14:sldId id="646"/>
            <p14:sldId id="647"/>
            <p14:sldId id="648"/>
            <p14:sldId id="649"/>
            <p14:sldId id="650"/>
          </p14:sldIdLst>
        </p14:section>
        <p14:section name="introduction" id="{50340640-A0CE-6646-9745-5C4ADFB8F97A}">
          <p14:sldIdLst>
            <p14:sldId id="651"/>
            <p14:sldId id="652"/>
            <p14:sldId id="653"/>
            <p14:sldId id="654"/>
            <p14:sldId id="655"/>
            <p14:sldId id="656"/>
            <p14:sldId id="657"/>
          </p14:sldIdLst>
        </p14:section>
        <p14:section name="statistical learning" id="{B9C1F402-236A-5B4A-AB30-09F797DC15FA}">
          <p14:sldIdLst>
            <p14:sldId id="658"/>
            <p14:sldId id="659"/>
            <p14:sldId id="660"/>
            <p14:sldId id="661"/>
            <p14:sldId id="662"/>
            <p14:sldId id="663"/>
            <p14:sldId id="664"/>
            <p14:sldId id="665"/>
            <p14:sldId id="666"/>
            <p14:sldId id="667"/>
            <p14:sldId id="668"/>
          </p14:sldIdLst>
        </p14:section>
        <p14:section name="practical" id="{7C8D1AA6-E320-7849-AEC3-7956B2889D0E}">
          <p14:sldIdLst>
            <p14:sldId id="669"/>
            <p14:sldId id="670"/>
            <p14:sldId id="671"/>
            <p14:sldId id="697"/>
            <p14:sldId id="672"/>
            <p14:sldId id="673"/>
            <p14:sldId id="674"/>
            <p14:sldId id="675"/>
            <p14:sldId id="676"/>
            <p14:sldId id="677"/>
            <p14:sldId id="678"/>
            <p14:sldId id="679"/>
            <p14:sldId id="680"/>
            <p14:sldId id="681"/>
            <p14:sldId id="682"/>
            <p14:sldId id="683"/>
            <p14:sldId id="696"/>
            <p14:sldId id="684"/>
            <p14:sldId id="6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65F"/>
    <a:srgbClr val="20391D"/>
    <a:srgbClr val="613C16"/>
    <a:srgbClr val="6B412B"/>
    <a:srgbClr val="412015"/>
    <a:srgbClr val="009AB3"/>
    <a:srgbClr val="CD0920"/>
    <a:srgbClr val="B30E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3730" autoAdjust="0"/>
  </p:normalViewPr>
  <p:slideViewPr>
    <p:cSldViewPr snapToGrid="0" snapToObjects="1">
      <p:cViewPr varScale="1">
        <p:scale>
          <a:sx n="211" d="100"/>
          <a:sy n="211" d="100"/>
        </p:scale>
        <p:origin x="2896" y="200"/>
      </p:cViewPr>
      <p:guideLst>
        <p:guide orient="horz" pos="2160"/>
        <p:guide pos="2880"/>
      </p:guideLst>
    </p:cSldViewPr>
  </p:slideViewPr>
  <p:outlineViewPr>
    <p:cViewPr>
      <p:scale>
        <a:sx n="33" d="100"/>
        <a:sy n="33" d="100"/>
      </p:scale>
      <p:origin x="0" y="-41192"/>
    </p:cViewPr>
  </p:outlineViewPr>
  <p:notesTextViewPr>
    <p:cViewPr>
      <p:scale>
        <a:sx n="100" d="100"/>
        <a:sy n="100" d="100"/>
      </p:scale>
      <p:origin x="0" y="0"/>
    </p:cViewPr>
  </p:notesTextViewPr>
  <p:sorterViewPr>
    <p:cViewPr varScale="1">
      <p:scale>
        <a:sx n="155" d="100"/>
        <a:sy n="15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6CB08E0-A43E-436A-8167-2C6B035582F8}"/>
    <pc:docChg chg="modSld">
      <pc:chgData name="" userId="" providerId="" clId="Web-{06CB08E0-A43E-436A-8167-2C6B035582F8}" dt="2019-06-13T01:37:20.933" v="360" actId="20577"/>
      <pc:docMkLst>
        <pc:docMk/>
      </pc:docMkLst>
      <pc:sldChg chg="modSp">
        <pc:chgData name="" userId="" providerId="" clId="Web-{06CB08E0-A43E-436A-8167-2C6B035582F8}" dt="2019-06-13T01:24:25.741" v="230" actId="20577"/>
        <pc:sldMkLst>
          <pc:docMk/>
          <pc:sldMk cId="3280688536" sldId="617"/>
        </pc:sldMkLst>
        <pc:spChg chg="mod">
          <ac:chgData name="" userId="" providerId="" clId="Web-{06CB08E0-A43E-436A-8167-2C6B035582F8}" dt="2019-06-13T01:24:25.741" v="230" actId="20577"/>
          <ac:spMkLst>
            <pc:docMk/>
            <pc:sldMk cId="3280688536" sldId="617"/>
            <ac:spMk id="3" creationId="{6037CD75-60F2-4781-BCCB-CCF2F3BF3A10}"/>
          </ac:spMkLst>
        </pc:spChg>
      </pc:sldChg>
      <pc:sldChg chg="modSp">
        <pc:chgData name="" userId="" providerId="" clId="Web-{06CB08E0-A43E-436A-8167-2C6B035582F8}" dt="2019-06-13T01:24:41.867" v="233" actId="20577"/>
        <pc:sldMkLst>
          <pc:docMk/>
          <pc:sldMk cId="1558891037" sldId="618"/>
        </pc:sldMkLst>
        <pc:spChg chg="mod">
          <ac:chgData name="" userId="" providerId="" clId="Web-{06CB08E0-A43E-436A-8167-2C6B035582F8}" dt="2019-06-13T01:24:41.867" v="233" actId="20577"/>
          <ac:spMkLst>
            <pc:docMk/>
            <pc:sldMk cId="1558891037" sldId="618"/>
            <ac:spMk id="3" creationId="{90C4DAC1-9DC9-4D05-BDF8-3C2A2CE505EF}"/>
          </ac:spMkLst>
        </pc:spChg>
      </pc:sldChg>
      <pc:sldChg chg="modSp">
        <pc:chgData name="" userId="" providerId="" clId="Web-{06CB08E0-A43E-436A-8167-2C6B035582F8}" dt="2019-06-13T01:24:47.101" v="236" actId="20577"/>
        <pc:sldMkLst>
          <pc:docMk/>
          <pc:sldMk cId="3742061046" sldId="620"/>
        </pc:sldMkLst>
        <pc:spChg chg="mod">
          <ac:chgData name="" userId="" providerId="" clId="Web-{06CB08E0-A43E-436A-8167-2C6B035582F8}" dt="2019-06-13T01:24:47.101" v="236" actId="20577"/>
          <ac:spMkLst>
            <pc:docMk/>
            <pc:sldMk cId="3742061046" sldId="620"/>
            <ac:spMk id="3" creationId="{34AE9BA1-C603-46E7-873F-EBD1362412AC}"/>
          </ac:spMkLst>
        </pc:spChg>
      </pc:sldChg>
      <pc:sldChg chg="modSp">
        <pc:chgData name="" userId="" providerId="" clId="Web-{06CB08E0-A43E-436A-8167-2C6B035582F8}" dt="2019-06-13T01:26:53.773" v="240" actId="20577"/>
        <pc:sldMkLst>
          <pc:docMk/>
          <pc:sldMk cId="3506603004" sldId="624"/>
        </pc:sldMkLst>
        <pc:spChg chg="mod">
          <ac:chgData name="" userId="" providerId="" clId="Web-{06CB08E0-A43E-436A-8167-2C6B035582F8}" dt="2019-06-13T01:26:53.773" v="240" actId="20577"/>
          <ac:spMkLst>
            <pc:docMk/>
            <pc:sldMk cId="3506603004" sldId="624"/>
            <ac:spMk id="16" creationId="{00000000-0000-0000-0000-000000000000}"/>
          </ac:spMkLst>
        </pc:spChg>
      </pc:sldChg>
      <pc:sldChg chg="modSp">
        <pc:chgData name="" userId="" providerId="" clId="Web-{06CB08E0-A43E-436A-8167-2C6B035582F8}" dt="2019-06-13T01:04:24.500" v="189" actId="20577"/>
        <pc:sldMkLst>
          <pc:docMk/>
          <pc:sldMk cId="1353243484" sldId="627"/>
        </pc:sldMkLst>
        <pc:spChg chg="mod">
          <ac:chgData name="" userId="" providerId="" clId="Web-{06CB08E0-A43E-436A-8167-2C6B035582F8}" dt="2019-06-13T01:04:24.500" v="189" actId="20577"/>
          <ac:spMkLst>
            <pc:docMk/>
            <pc:sldMk cId="1353243484" sldId="627"/>
            <ac:spMk id="3" creationId="{61AF8D5F-63B5-4C24-92DC-D4C5D682D1ED}"/>
          </ac:spMkLst>
        </pc:spChg>
      </pc:sldChg>
      <pc:sldChg chg="modSp">
        <pc:chgData name="" userId="" providerId="" clId="Web-{06CB08E0-A43E-436A-8167-2C6B035582F8}" dt="2019-06-13T01:04:15.297" v="185" actId="20577"/>
        <pc:sldMkLst>
          <pc:docMk/>
          <pc:sldMk cId="802503817" sldId="628"/>
        </pc:sldMkLst>
        <pc:spChg chg="mod">
          <ac:chgData name="" userId="" providerId="" clId="Web-{06CB08E0-A43E-436A-8167-2C6B035582F8}" dt="2019-06-13T01:04:15.297" v="185" actId="20577"/>
          <ac:spMkLst>
            <pc:docMk/>
            <pc:sldMk cId="802503817" sldId="628"/>
            <ac:spMk id="3" creationId="{41E2926A-3FED-46D7-A629-FAF1462A1350}"/>
          </ac:spMkLst>
        </pc:spChg>
      </pc:sldChg>
      <pc:sldChg chg="modSp">
        <pc:chgData name="" userId="" providerId="" clId="Web-{06CB08E0-A43E-436A-8167-2C6B035582F8}" dt="2019-06-13T01:29:51.384" v="242" actId="20577"/>
        <pc:sldMkLst>
          <pc:docMk/>
          <pc:sldMk cId="2105498828" sldId="633"/>
        </pc:sldMkLst>
        <pc:spChg chg="mod">
          <ac:chgData name="" userId="" providerId="" clId="Web-{06CB08E0-A43E-436A-8167-2C6B035582F8}" dt="2019-06-13T01:29:51.384" v="242" actId="20577"/>
          <ac:spMkLst>
            <pc:docMk/>
            <pc:sldMk cId="2105498828" sldId="633"/>
            <ac:spMk id="18" creationId="{00000000-0000-0000-0000-000000000000}"/>
          </ac:spMkLst>
        </pc:spChg>
      </pc:sldChg>
      <pc:sldChg chg="modSp">
        <pc:chgData name="" userId="" providerId="" clId="Web-{06CB08E0-A43E-436A-8167-2C6B035582F8}" dt="2019-06-13T01:30:27.306" v="245" actId="1076"/>
        <pc:sldMkLst>
          <pc:docMk/>
          <pc:sldMk cId="667641590" sldId="646"/>
        </pc:sldMkLst>
        <pc:spChg chg="mod">
          <ac:chgData name="" userId="" providerId="" clId="Web-{06CB08E0-A43E-436A-8167-2C6B035582F8}" dt="2019-06-13T01:30:27.306" v="245" actId="1076"/>
          <ac:spMkLst>
            <pc:docMk/>
            <pc:sldMk cId="667641590" sldId="646"/>
            <ac:spMk id="17" creationId="{847C1845-C873-DF4E-B357-2ED91DD33C71}"/>
          </ac:spMkLst>
        </pc:spChg>
      </pc:sldChg>
      <pc:sldChg chg="modSp">
        <pc:chgData name="" userId="" providerId="" clId="Web-{06CB08E0-A43E-436A-8167-2C6B035582F8}" dt="2019-06-13T01:31:48.775" v="254" actId="20577"/>
        <pc:sldMkLst>
          <pc:docMk/>
          <pc:sldMk cId="1617905201" sldId="654"/>
        </pc:sldMkLst>
        <pc:spChg chg="mod">
          <ac:chgData name="" userId="" providerId="" clId="Web-{06CB08E0-A43E-436A-8167-2C6B035582F8}" dt="2019-06-13T01:31:48.775" v="254" actId="20577"/>
          <ac:spMkLst>
            <pc:docMk/>
            <pc:sldMk cId="1617905201" sldId="654"/>
            <ac:spMk id="24" creationId="{00000000-0000-0000-0000-000000000000}"/>
          </ac:spMkLst>
        </pc:spChg>
      </pc:sldChg>
      <pc:sldChg chg="modSp">
        <pc:chgData name="" userId="" providerId="" clId="Web-{06CB08E0-A43E-436A-8167-2C6B035582F8}" dt="2019-06-13T01:31:40.260" v="249" actId="20577"/>
        <pc:sldMkLst>
          <pc:docMk/>
          <pc:sldMk cId="505179512" sldId="655"/>
        </pc:sldMkLst>
        <pc:spChg chg="mod">
          <ac:chgData name="" userId="" providerId="" clId="Web-{06CB08E0-A43E-436A-8167-2C6B035582F8}" dt="2019-06-13T01:31:40.260" v="249" actId="20577"/>
          <ac:spMkLst>
            <pc:docMk/>
            <pc:sldMk cId="505179512" sldId="655"/>
            <ac:spMk id="23" creationId="{00000000-0000-0000-0000-000000000000}"/>
          </ac:spMkLst>
        </pc:spChg>
      </pc:sldChg>
      <pc:sldChg chg="modSp">
        <pc:chgData name="" userId="" providerId="" clId="Web-{06CB08E0-A43E-436A-8167-2C6B035582F8}" dt="2019-06-13T01:32:53.447" v="263" actId="20577"/>
        <pc:sldMkLst>
          <pc:docMk/>
          <pc:sldMk cId="2645304351" sldId="656"/>
        </pc:sldMkLst>
        <pc:spChg chg="mod">
          <ac:chgData name="" userId="" providerId="" clId="Web-{06CB08E0-A43E-436A-8167-2C6B035582F8}" dt="2019-06-13T01:32:53.447" v="263" actId="20577"/>
          <ac:spMkLst>
            <pc:docMk/>
            <pc:sldMk cId="2645304351" sldId="656"/>
            <ac:spMk id="24" creationId="{00000000-0000-0000-0000-000000000000}"/>
          </ac:spMkLst>
        </pc:spChg>
      </pc:sldChg>
      <pc:sldChg chg="modSp">
        <pc:chgData name="" userId="" providerId="" clId="Web-{06CB08E0-A43E-436A-8167-2C6B035582F8}" dt="2019-06-13T01:33:10.557" v="268" actId="20577"/>
        <pc:sldMkLst>
          <pc:docMk/>
          <pc:sldMk cId="321445487" sldId="657"/>
        </pc:sldMkLst>
        <pc:spChg chg="mod">
          <ac:chgData name="" userId="" providerId="" clId="Web-{06CB08E0-A43E-436A-8167-2C6B035582F8}" dt="2019-06-13T01:33:10.557" v="268" actId="20577"/>
          <ac:spMkLst>
            <pc:docMk/>
            <pc:sldMk cId="321445487" sldId="657"/>
            <ac:spMk id="23" creationId="{00000000-0000-0000-0000-000000000000}"/>
          </ac:spMkLst>
        </pc:spChg>
      </pc:sldChg>
      <pc:sldChg chg="modSp">
        <pc:chgData name="" userId="" providerId="" clId="Web-{06CB08E0-A43E-436A-8167-2C6B035582F8}" dt="2019-06-13T01:33:16.432" v="270" actId="20577"/>
        <pc:sldMkLst>
          <pc:docMk/>
          <pc:sldMk cId="635453042" sldId="659"/>
        </pc:sldMkLst>
        <pc:spChg chg="mod">
          <ac:chgData name="" userId="" providerId="" clId="Web-{06CB08E0-A43E-436A-8167-2C6B035582F8}" dt="2019-06-13T01:33:16.432" v="270" actId="20577"/>
          <ac:spMkLst>
            <pc:docMk/>
            <pc:sldMk cId="635453042" sldId="659"/>
            <ac:spMk id="15" creationId="{00000000-0000-0000-0000-000000000000}"/>
          </ac:spMkLst>
        </pc:spChg>
      </pc:sldChg>
      <pc:sldChg chg="modSp">
        <pc:chgData name="" userId="" providerId="" clId="Web-{06CB08E0-A43E-436A-8167-2C6B035582F8}" dt="2019-06-13T01:33:26.604" v="275" actId="20577"/>
        <pc:sldMkLst>
          <pc:docMk/>
          <pc:sldMk cId="406886067" sldId="660"/>
        </pc:sldMkLst>
        <pc:spChg chg="mod">
          <ac:chgData name="" userId="" providerId="" clId="Web-{06CB08E0-A43E-436A-8167-2C6B035582F8}" dt="2019-06-13T01:33:26.604" v="275" actId="20577"/>
          <ac:spMkLst>
            <pc:docMk/>
            <pc:sldMk cId="406886067" sldId="660"/>
            <ac:spMk id="17" creationId="{00000000-0000-0000-0000-000000000000}"/>
          </ac:spMkLst>
        </pc:spChg>
      </pc:sldChg>
      <pc:sldChg chg="modSp">
        <pc:chgData name="" userId="" providerId="" clId="Web-{06CB08E0-A43E-436A-8167-2C6B035582F8}" dt="2019-06-13T01:33:29.776" v="277" actId="20577"/>
        <pc:sldMkLst>
          <pc:docMk/>
          <pc:sldMk cId="1106761451" sldId="661"/>
        </pc:sldMkLst>
        <pc:spChg chg="mod">
          <ac:chgData name="" userId="" providerId="" clId="Web-{06CB08E0-A43E-436A-8167-2C6B035582F8}" dt="2019-06-13T01:33:29.776" v="277" actId="20577"/>
          <ac:spMkLst>
            <pc:docMk/>
            <pc:sldMk cId="1106761451" sldId="661"/>
            <ac:spMk id="24" creationId="{00000000-0000-0000-0000-000000000000}"/>
          </ac:spMkLst>
        </pc:spChg>
      </pc:sldChg>
      <pc:sldChg chg="modSp">
        <pc:chgData name="" userId="" providerId="" clId="Web-{06CB08E0-A43E-436A-8167-2C6B035582F8}" dt="2019-06-13T01:33:35.729" v="282" actId="20577"/>
        <pc:sldMkLst>
          <pc:docMk/>
          <pc:sldMk cId="87228559" sldId="662"/>
        </pc:sldMkLst>
        <pc:spChg chg="mod">
          <ac:chgData name="" userId="" providerId="" clId="Web-{06CB08E0-A43E-436A-8167-2C6B035582F8}" dt="2019-06-13T01:33:35.729" v="282" actId="20577"/>
          <ac:spMkLst>
            <pc:docMk/>
            <pc:sldMk cId="87228559" sldId="662"/>
            <ac:spMk id="24" creationId="{00000000-0000-0000-0000-000000000000}"/>
          </ac:spMkLst>
        </pc:spChg>
      </pc:sldChg>
      <pc:sldChg chg="modSp">
        <pc:chgData name="" userId="" providerId="" clId="Web-{06CB08E0-A43E-436A-8167-2C6B035582F8}" dt="2019-06-13T01:24:00.132" v="227" actId="1076"/>
        <pc:sldMkLst>
          <pc:docMk/>
          <pc:sldMk cId="3372421056" sldId="663"/>
        </pc:sldMkLst>
        <pc:spChg chg="mod">
          <ac:chgData name="" userId="" providerId="" clId="Web-{06CB08E0-A43E-436A-8167-2C6B035582F8}" dt="2019-06-13T01:24:00.132" v="227" actId="1076"/>
          <ac:spMkLst>
            <pc:docMk/>
            <pc:sldMk cId="3372421056" sldId="663"/>
            <ac:spMk id="24" creationId="{00000000-0000-0000-0000-000000000000}"/>
          </ac:spMkLst>
        </pc:spChg>
        <pc:grpChg chg="mod">
          <ac:chgData name="" userId="" providerId="" clId="Web-{06CB08E0-A43E-436A-8167-2C6B035582F8}" dt="2019-06-13T01:00:49.499" v="164" actId="1076"/>
          <ac:grpSpMkLst>
            <pc:docMk/>
            <pc:sldMk cId="3372421056" sldId="663"/>
            <ac:grpSpMk id="9" creationId="{00000000-0000-0000-0000-000000000000}"/>
          </ac:grpSpMkLst>
        </pc:grpChg>
        <pc:cxnChg chg="mod">
          <ac:chgData name="" userId="" providerId="" clId="Web-{06CB08E0-A43E-436A-8167-2C6B035582F8}" dt="2019-06-13T01:22:23.819" v="212" actId="1076"/>
          <ac:cxnSpMkLst>
            <pc:docMk/>
            <pc:sldMk cId="3372421056" sldId="663"/>
            <ac:cxnSpMk id="5" creationId="{00000000-0000-0000-0000-000000000000}"/>
          </ac:cxnSpMkLst>
        </pc:cxnChg>
      </pc:sldChg>
      <pc:sldChg chg="modSp">
        <pc:chgData name="" userId="" providerId="" clId="Web-{06CB08E0-A43E-436A-8167-2C6B035582F8}" dt="2019-06-13T01:33:41.916" v="288" actId="20577"/>
        <pc:sldMkLst>
          <pc:docMk/>
          <pc:sldMk cId="2874380089" sldId="664"/>
        </pc:sldMkLst>
        <pc:spChg chg="mod">
          <ac:chgData name="" userId="" providerId="" clId="Web-{06CB08E0-A43E-436A-8167-2C6B035582F8}" dt="2019-06-13T01:33:41.916" v="288" actId="20577"/>
          <ac:spMkLst>
            <pc:docMk/>
            <pc:sldMk cId="2874380089" sldId="664"/>
            <ac:spMk id="24" creationId="{00000000-0000-0000-0000-000000000000}"/>
          </ac:spMkLst>
        </pc:spChg>
      </pc:sldChg>
      <pc:sldChg chg="modSp">
        <pc:chgData name="" userId="" providerId="" clId="Web-{06CB08E0-A43E-436A-8167-2C6B035582F8}" dt="2019-06-13T01:33:46.307" v="292" actId="20577"/>
        <pc:sldMkLst>
          <pc:docMk/>
          <pc:sldMk cId="1495560666" sldId="665"/>
        </pc:sldMkLst>
        <pc:spChg chg="mod">
          <ac:chgData name="" userId="" providerId="" clId="Web-{06CB08E0-A43E-436A-8167-2C6B035582F8}" dt="2019-06-13T01:33:46.307" v="292" actId="20577"/>
          <ac:spMkLst>
            <pc:docMk/>
            <pc:sldMk cId="1495560666" sldId="665"/>
            <ac:spMk id="15" creationId="{00000000-0000-0000-0000-000000000000}"/>
          </ac:spMkLst>
        </pc:spChg>
      </pc:sldChg>
      <pc:sldChg chg="modSp">
        <pc:chgData name="" userId="" providerId="" clId="Web-{06CB08E0-A43E-436A-8167-2C6B035582F8}" dt="2019-06-13T01:33:49.291" v="294" actId="20577"/>
        <pc:sldMkLst>
          <pc:docMk/>
          <pc:sldMk cId="957997465" sldId="666"/>
        </pc:sldMkLst>
        <pc:spChg chg="mod">
          <ac:chgData name="" userId="" providerId="" clId="Web-{06CB08E0-A43E-436A-8167-2C6B035582F8}" dt="2019-06-13T01:33:49.291" v="294" actId="20577"/>
          <ac:spMkLst>
            <pc:docMk/>
            <pc:sldMk cId="957997465" sldId="666"/>
            <ac:spMk id="15" creationId="{00000000-0000-0000-0000-000000000000}"/>
          </ac:spMkLst>
        </pc:spChg>
      </pc:sldChg>
      <pc:sldChg chg="modSp">
        <pc:chgData name="" userId="" providerId="" clId="Web-{06CB08E0-A43E-436A-8167-2C6B035582F8}" dt="2019-06-13T01:33:52.198" v="297" actId="20577"/>
        <pc:sldMkLst>
          <pc:docMk/>
          <pc:sldMk cId="850164988" sldId="667"/>
        </pc:sldMkLst>
        <pc:spChg chg="mod">
          <ac:chgData name="" userId="" providerId="" clId="Web-{06CB08E0-A43E-436A-8167-2C6B035582F8}" dt="2019-06-13T01:33:52.198" v="297" actId="20577"/>
          <ac:spMkLst>
            <pc:docMk/>
            <pc:sldMk cId="850164988" sldId="667"/>
            <ac:spMk id="15" creationId="{00000000-0000-0000-0000-000000000000}"/>
          </ac:spMkLst>
        </pc:spChg>
      </pc:sldChg>
      <pc:sldChg chg="modSp">
        <pc:chgData name="" userId="" providerId="" clId="Web-{06CB08E0-A43E-436A-8167-2C6B035582F8}" dt="2019-06-13T01:33:56.526" v="300" actId="20577"/>
        <pc:sldMkLst>
          <pc:docMk/>
          <pc:sldMk cId="1313411372" sldId="668"/>
        </pc:sldMkLst>
        <pc:spChg chg="mod">
          <ac:chgData name="" userId="" providerId="" clId="Web-{06CB08E0-A43E-436A-8167-2C6B035582F8}" dt="2019-06-13T01:33:56.526" v="300" actId="20577"/>
          <ac:spMkLst>
            <pc:docMk/>
            <pc:sldMk cId="1313411372" sldId="668"/>
            <ac:spMk id="15" creationId="{00000000-0000-0000-0000-000000000000}"/>
          </ac:spMkLst>
        </pc:spChg>
      </pc:sldChg>
      <pc:sldChg chg="modSp">
        <pc:chgData name="" userId="" providerId="" clId="Web-{06CB08E0-A43E-436A-8167-2C6B035582F8}" dt="2019-06-13T00:57:16.263" v="107" actId="1076"/>
        <pc:sldMkLst>
          <pc:docMk/>
          <pc:sldMk cId="1544462698" sldId="670"/>
        </pc:sldMkLst>
        <pc:spChg chg="mod">
          <ac:chgData name="" userId="" providerId="" clId="Web-{06CB08E0-A43E-436A-8167-2C6B035582F8}" dt="2019-06-13T00:57:16.263" v="107" actId="1076"/>
          <ac:spMkLst>
            <pc:docMk/>
            <pc:sldMk cId="1544462698" sldId="670"/>
            <ac:spMk id="23" creationId="{00000000-0000-0000-0000-000000000000}"/>
          </ac:spMkLst>
        </pc:spChg>
      </pc:sldChg>
      <pc:sldChg chg="modSp">
        <pc:chgData name="" userId="" providerId="" clId="Web-{06CB08E0-A43E-436A-8167-2C6B035582F8}" dt="2019-06-13T01:34:58.511" v="311" actId="20577"/>
        <pc:sldMkLst>
          <pc:docMk/>
          <pc:sldMk cId="3548020083" sldId="671"/>
        </pc:sldMkLst>
        <pc:spChg chg="mod">
          <ac:chgData name="" userId="" providerId="" clId="Web-{06CB08E0-A43E-436A-8167-2C6B035582F8}" dt="2019-06-13T01:34:58.511" v="311" actId="20577"/>
          <ac:spMkLst>
            <pc:docMk/>
            <pc:sldMk cId="3548020083" sldId="671"/>
            <ac:spMk id="23" creationId="{00000000-0000-0000-0000-000000000000}"/>
          </ac:spMkLst>
        </pc:spChg>
      </pc:sldChg>
      <pc:sldChg chg="modSp">
        <pc:chgData name="" userId="" providerId="" clId="Web-{06CB08E0-A43E-436A-8167-2C6B035582F8}" dt="2019-06-13T01:35:07.808" v="313" actId="20577"/>
        <pc:sldMkLst>
          <pc:docMk/>
          <pc:sldMk cId="4084130759" sldId="672"/>
        </pc:sldMkLst>
        <pc:spChg chg="mod">
          <ac:chgData name="" userId="" providerId="" clId="Web-{06CB08E0-A43E-436A-8167-2C6B035582F8}" dt="2019-06-13T01:35:07.808" v="313" actId="20577"/>
          <ac:spMkLst>
            <pc:docMk/>
            <pc:sldMk cId="4084130759" sldId="672"/>
            <ac:spMk id="15" creationId="{00000000-0000-0000-0000-000000000000}"/>
          </ac:spMkLst>
        </pc:spChg>
      </pc:sldChg>
      <pc:sldChg chg="modSp">
        <pc:chgData name="" userId="" providerId="" clId="Web-{06CB08E0-A43E-436A-8167-2C6B035582F8}" dt="2019-06-13T01:35:51.808" v="319" actId="20577"/>
        <pc:sldMkLst>
          <pc:docMk/>
          <pc:sldMk cId="722301811" sldId="673"/>
        </pc:sldMkLst>
        <pc:spChg chg="mod">
          <ac:chgData name="" userId="" providerId="" clId="Web-{06CB08E0-A43E-436A-8167-2C6B035582F8}" dt="2019-06-13T01:35:51.808" v="319" actId="20577"/>
          <ac:spMkLst>
            <pc:docMk/>
            <pc:sldMk cId="722301811" sldId="673"/>
            <ac:spMk id="17" creationId="{00000000-0000-0000-0000-000000000000}"/>
          </ac:spMkLst>
        </pc:spChg>
      </pc:sldChg>
      <pc:sldChg chg="modSp">
        <pc:chgData name="" userId="" providerId="" clId="Web-{06CB08E0-A43E-436A-8167-2C6B035582F8}" dt="2019-06-13T01:36:21.949" v="328" actId="20577"/>
        <pc:sldMkLst>
          <pc:docMk/>
          <pc:sldMk cId="2548016116" sldId="674"/>
        </pc:sldMkLst>
        <pc:spChg chg="mod">
          <ac:chgData name="" userId="" providerId="" clId="Web-{06CB08E0-A43E-436A-8167-2C6B035582F8}" dt="2019-06-13T01:36:21.949" v="328" actId="20577"/>
          <ac:spMkLst>
            <pc:docMk/>
            <pc:sldMk cId="2548016116" sldId="674"/>
            <ac:spMk id="15" creationId="{00000000-0000-0000-0000-000000000000}"/>
          </ac:spMkLst>
        </pc:spChg>
      </pc:sldChg>
      <pc:sldChg chg="modSp">
        <pc:chgData name="" userId="" providerId="" clId="Web-{06CB08E0-A43E-436A-8167-2C6B035582F8}" dt="2019-06-13T01:36:29.058" v="331" actId="20577"/>
        <pc:sldMkLst>
          <pc:docMk/>
          <pc:sldMk cId="2243992923" sldId="675"/>
        </pc:sldMkLst>
        <pc:spChg chg="mod">
          <ac:chgData name="" userId="" providerId="" clId="Web-{06CB08E0-A43E-436A-8167-2C6B035582F8}" dt="2019-06-13T01:36:29.058" v="331" actId="20577"/>
          <ac:spMkLst>
            <pc:docMk/>
            <pc:sldMk cId="2243992923" sldId="675"/>
            <ac:spMk id="17" creationId="{00000000-0000-0000-0000-000000000000}"/>
          </ac:spMkLst>
        </pc:spChg>
      </pc:sldChg>
      <pc:sldChg chg="modSp">
        <pc:chgData name="" userId="" providerId="" clId="Web-{06CB08E0-A43E-436A-8167-2C6B035582F8}" dt="2019-06-13T01:36:32.480" v="334" actId="20577"/>
        <pc:sldMkLst>
          <pc:docMk/>
          <pc:sldMk cId="3519255862" sldId="676"/>
        </pc:sldMkLst>
        <pc:spChg chg="mod">
          <ac:chgData name="" userId="" providerId="" clId="Web-{06CB08E0-A43E-436A-8167-2C6B035582F8}" dt="2019-06-13T01:36:32.480" v="334" actId="20577"/>
          <ac:spMkLst>
            <pc:docMk/>
            <pc:sldMk cId="3519255862" sldId="676"/>
            <ac:spMk id="17" creationId="{00000000-0000-0000-0000-000000000000}"/>
          </ac:spMkLst>
        </pc:spChg>
      </pc:sldChg>
      <pc:sldChg chg="modSp">
        <pc:chgData name="" userId="" providerId="" clId="Web-{06CB08E0-A43E-436A-8167-2C6B035582F8}" dt="2019-06-13T01:36:38.496" v="337" actId="20577"/>
        <pc:sldMkLst>
          <pc:docMk/>
          <pc:sldMk cId="1745015826" sldId="677"/>
        </pc:sldMkLst>
        <pc:spChg chg="mod">
          <ac:chgData name="" userId="" providerId="" clId="Web-{06CB08E0-A43E-436A-8167-2C6B035582F8}" dt="2019-06-13T01:36:38.496" v="337" actId="20577"/>
          <ac:spMkLst>
            <pc:docMk/>
            <pc:sldMk cId="1745015826" sldId="677"/>
            <ac:spMk id="17" creationId="{00000000-0000-0000-0000-000000000000}"/>
          </ac:spMkLst>
        </pc:spChg>
      </pc:sldChg>
      <pc:sldChg chg="modSp">
        <pc:chgData name="" userId="" providerId="" clId="Web-{06CB08E0-A43E-436A-8167-2C6B035582F8}" dt="2019-06-13T01:36:41.339" v="339" actId="20577"/>
        <pc:sldMkLst>
          <pc:docMk/>
          <pc:sldMk cId="948797939" sldId="678"/>
        </pc:sldMkLst>
        <pc:spChg chg="mod">
          <ac:chgData name="" userId="" providerId="" clId="Web-{06CB08E0-A43E-436A-8167-2C6B035582F8}" dt="2019-06-13T01:36:41.339" v="339" actId="20577"/>
          <ac:spMkLst>
            <pc:docMk/>
            <pc:sldMk cId="948797939" sldId="678"/>
            <ac:spMk id="17" creationId="{00000000-0000-0000-0000-000000000000}"/>
          </ac:spMkLst>
        </pc:spChg>
      </pc:sldChg>
      <pc:sldChg chg="modSp">
        <pc:chgData name="" userId="" providerId="" clId="Web-{06CB08E0-A43E-436A-8167-2C6B035582F8}" dt="2019-06-13T01:36:44.964" v="342" actId="20577"/>
        <pc:sldMkLst>
          <pc:docMk/>
          <pc:sldMk cId="3829147334" sldId="679"/>
        </pc:sldMkLst>
        <pc:spChg chg="mod">
          <ac:chgData name="" userId="" providerId="" clId="Web-{06CB08E0-A43E-436A-8167-2C6B035582F8}" dt="2019-06-13T01:36:44.964" v="342" actId="20577"/>
          <ac:spMkLst>
            <pc:docMk/>
            <pc:sldMk cId="3829147334" sldId="679"/>
            <ac:spMk id="17" creationId="{00000000-0000-0000-0000-000000000000}"/>
          </ac:spMkLst>
        </pc:spChg>
      </pc:sldChg>
      <pc:sldChg chg="modSp">
        <pc:chgData name="" userId="" providerId="" clId="Web-{06CB08E0-A43E-436A-8167-2C6B035582F8}" dt="2019-06-13T01:36:48.246" v="345" actId="20577"/>
        <pc:sldMkLst>
          <pc:docMk/>
          <pc:sldMk cId="3300502493" sldId="680"/>
        </pc:sldMkLst>
        <pc:spChg chg="mod">
          <ac:chgData name="" userId="" providerId="" clId="Web-{06CB08E0-A43E-436A-8167-2C6B035582F8}" dt="2019-06-13T01:36:48.246" v="345" actId="20577"/>
          <ac:spMkLst>
            <pc:docMk/>
            <pc:sldMk cId="3300502493" sldId="680"/>
            <ac:spMk id="17" creationId="{00000000-0000-0000-0000-000000000000}"/>
          </ac:spMkLst>
        </pc:spChg>
      </pc:sldChg>
      <pc:sldChg chg="modSp">
        <pc:chgData name="" userId="" providerId="" clId="Web-{06CB08E0-A43E-436A-8167-2C6B035582F8}" dt="2019-06-13T01:37:20.199" v="358" actId="20577"/>
        <pc:sldMkLst>
          <pc:docMk/>
          <pc:sldMk cId="1521365027" sldId="681"/>
        </pc:sldMkLst>
        <pc:spChg chg="mod">
          <ac:chgData name="" userId="" providerId="" clId="Web-{06CB08E0-A43E-436A-8167-2C6B035582F8}" dt="2019-06-13T01:37:20.199" v="358" actId="20577"/>
          <ac:spMkLst>
            <pc:docMk/>
            <pc:sldMk cId="1521365027" sldId="681"/>
            <ac:spMk id="23" creationId="{00000000-0000-0000-0000-000000000000}"/>
          </ac:spMkLst>
        </pc:spChg>
      </pc:sldChg>
      <pc:sldChg chg="modSp">
        <pc:chgData name="" userId="" providerId="" clId="Web-{06CB08E0-A43E-436A-8167-2C6B035582F8}" dt="2019-06-13T01:05:36.157" v="201" actId="1076"/>
        <pc:sldMkLst>
          <pc:docMk/>
          <pc:sldMk cId="2914616303" sldId="683"/>
        </pc:sldMkLst>
        <pc:spChg chg="mod">
          <ac:chgData name="" userId="" providerId="" clId="Web-{06CB08E0-A43E-436A-8167-2C6B035582F8}" dt="2019-06-13T01:05:36.157" v="201" actId="1076"/>
          <ac:spMkLst>
            <pc:docMk/>
            <pc:sldMk cId="2914616303" sldId="683"/>
            <ac:spMk id="18" creationId="{00000000-0000-0000-0000-000000000000}"/>
          </ac:spMkLst>
        </pc:spChg>
      </pc:sldChg>
      <pc:sldChg chg="modSp">
        <pc:chgData name="" userId="" providerId="" clId="Web-{06CB08E0-A43E-436A-8167-2C6B035582F8}" dt="2019-06-13T01:06:01.157" v="202" actId="1076"/>
        <pc:sldMkLst>
          <pc:docMk/>
          <pc:sldMk cId="459781784" sldId="684"/>
        </pc:sldMkLst>
        <pc:spChg chg="mod">
          <ac:chgData name="" userId="" providerId="" clId="Web-{06CB08E0-A43E-436A-8167-2C6B035582F8}" dt="2019-06-13T01:06:01.157" v="202" actId="1076"/>
          <ac:spMkLst>
            <pc:docMk/>
            <pc:sldMk cId="459781784" sldId="684"/>
            <ac:spMk id="17" creationId="{00000000-0000-0000-0000-000000000000}"/>
          </ac:spMkLst>
        </pc:spChg>
      </pc:sldChg>
    </pc:docChg>
  </pc:docChgLst>
  <pc:docChgLst>
    <pc:chgData clId="Web-{70C7BD36-6A4C-4FC1-8515-0F1950A316DE}"/>
    <pc:docChg chg="modSld">
      <pc:chgData name="" userId="" providerId="" clId="Web-{70C7BD36-6A4C-4FC1-8515-0F1950A316DE}" dt="2019-06-12T03:06:43.068" v="44"/>
      <pc:docMkLst>
        <pc:docMk/>
      </pc:docMkLst>
      <pc:sldChg chg="addSp delSp modSp">
        <pc:chgData name="" userId="" providerId="" clId="Web-{70C7BD36-6A4C-4FC1-8515-0F1950A316DE}" dt="2019-06-12T03:06:43.068" v="44"/>
        <pc:sldMkLst>
          <pc:docMk/>
          <pc:sldMk cId="2112696418" sldId="334"/>
        </pc:sldMkLst>
        <pc:spChg chg="ord">
          <ac:chgData name="" userId="" providerId="" clId="Web-{70C7BD36-6A4C-4FC1-8515-0F1950A316DE}" dt="2019-06-12T03:06:43.068" v="44"/>
          <ac:spMkLst>
            <pc:docMk/>
            <pc:sldMk cId="2112696418" sldId="334"/>
            <ac:spMk id="2" creationId="{00000000-0000-0000-0000-000000000000}"/>
          </ac:spMkLst>
        </pc:spChg>
        <pc:spChg chg="add mod ord">
          <ac:chgData name="" userId="" providerId="" clId="Web-{70C7BD36-6A4C-4FC1-8515-0F1950A316DE}" dt="2019-06-12T03:06:32.459" v="43" actId="1076"/>
          <ac:spMkLst>
            <pc:docMk/>
            <pc:sldMk cId="2112696418" sldId="334"/>
            <ac:spMk id="4" creationId="{D867210C-C9D8-4344-B77B-BA7383E9BC33}"/>
          </ac:spMkLst>
        </pc:spChg>
        <pc:spChg chg="add del">
          <ac:chgData name="" userId="" providerId="" clId="Web-{70C7BD36-6A4C-4FC1-8515-0F1950A316DE}" dt="2019-06-12T03:04:55.224" v="31"/>
          <ac:spMkLst>
            <pc:docMk/>
            <pc:sldMk cId="2112696418" sldId="334"/>
            <ac:spMk id="6" creationId="{51942FC2-D0C2-4D78-BFED-EC20E607F24B}"/>
          </ac:spMkLst>
        </pc:spChg>
        <pc:spChg chg="add del mod">
          <ac:chgData name="" userId="" providerId="" clId="Web-{70C7BD36-6A4C-4FC1-8515-0F1950A316DE}" dt="2019-06-12T03:04:35.552" v="27"/>
          <ac:spMkLst>
            <pc:docMk/>
            <pc:sldMk cId="2112696418" sldId="334"/>
            <ac:spMk id="9" creationId="{2BCD80F8-932A-4258-9889-75E146B5086B}"/>
          </ac:spMkLst>
        </pc:spChg>
        <pc:spChg chg="add del">
          <ac:chgData name="" userId="" providerId="" clId="Web-{70C7BD36-6A4C-4FC1-8515-0F1950A316DE}" dt="2019-06-12T03:04:30.239" v="25"/>
          <ac:spMkLst>
            <pc:docMk/>
            <pc:sldMk cId="2112696418" sldId="334"/>
            <ac:spMk id="10" creationId="{E016139B-43EE-4756-AA64-D9B8D8E2D3B6}"/>
          </ac:spMkLst>
        </pc:spChg>
        <pc:spChg chg="add del">
          <ac:chgData name="" userId="" providerId="" clId="Web-{70C7BD36-6A4C-4FC1-8515-0F1950A316DE}" dt="2019-06-12T03:05:04.380" v="33"/>
          <ac:spMkLst>
            <pc:docMk/>
            <pc:sldMk cId="2112696418" sldId="334"/>
            <ac:spMk id="11" creationId="{0DFA9927-56F8-4E83-BFB8-A776C3E3AE6C}"/>
          </ac:spMkLst>
        </pc:spChg>
        <pc:spChg chg="add del">
          <ac:chgData name="" userId="" providerId="" clId="Web-{70C7BD36-6A4C-4FC1-8515-0F1950A316DE}" dt="2019-06-12T03:05:46.161" v="36"/>
          <ac:spMkLst>
            <pc:docMk/>
            <pc:sldMk cId="2112696418" sldId="334"/>
            <ac:spMk id="12" creationId="{9F095844-D6D5-42AD-91DC-AEA208B830B1}"/>
          </ac:spMkLst>
        </pc:spChg>
      </pc:sldChg>
      <pc:sldChg chg="addSp delSp modSp">
        <pc:chgData name="" userId="" providerId="" clId="Web-{70C7BD36-6A4C-4FC1-8515-0F1950A316DE}" dt="2019-06-12T02:47:32.249" v="4"/>
        <pc:sldMkLst>
          <pc:docMk/>
          <pc:sldMk cId="1840349995" sldId="687"/>
        </pc:sldMkLst>
        <pc:picChg chg="add del mod">
          <ac:chgData name="" userId="" providerId="" clId="Web-{70C7BD36-6A4C-4FC1-8515-0F1950A316DE}" dt="2019-06-12T02:47:32.249" v="4"/>
          <ac:picMkLst>
            <pc:docMk/>
            <pc:sldMk cId="1840349995" sldId="687"/>
            <ac:picMk id="6" creationId="{AFDABCDF-59C2-4B4D-A326-0C75A274CF3F}"/>
          </ac:picMkLst>
        </pc:picChg>
      </pc:sldChg>
    </pc:docChg>
  </pc:docChgLst>
  <pc:docChgLst>
    <pc:chgData clId="Web-{F4F90229-DE4D-4491-B7BC-BC35C6DCED0B}"/>
    <pc:docChg chg="modSld">
      <pc:chgData name="" userId="" providerId="" clId="Web-{F4F90229-DE4D-4491-B7BC-BC35C6DCED0B}" dt="2019-06-12T06:31:09.113" v="17"/>
      <pc:docMkLst>
        <pc:docMk/>
      </pc:docMkLst>
      <pc:sldChg chg="addSp modSp">
        <pc:chgData name="" userId="" providerId="" clId="Web-{F4F90229-DE4D-4491-B7BC-BC35C6DCED0B}" dt="2019-06-12T06:27:30.862" v="10" actId="1076"/>
        <pc:sldMkLst>
          <pc:docMk/>
          <pc:sldMk cId="3280688536" sldId="617"/>
        </pc:sldMkLst>
        <pc:spChg chg="add mod">
          <ac:chgData name="" userId="" providerId="" clId="Web-{F4F90229-DE4D-4491-B7BC-BC35C6DCED0B}" dt="2019-06-12T06:27:30.862" v="10" actId="1076"/>
          <ac:spMkLst>
            <pc:docMk/>
            <pc:sldMk cId="3280688536" sldId="617"/>
            <ac:spMk id="3" creationId="{6037CD75-60F2-4781-BCCB-CCF2F3BF3A10}"/>
          </ac:spMkLst>
        </pc:spChg>
      </pc:sldChg>
      <pc:sldChg chg="addSp">
        <pc:chgData name="" userId="" providerId="" clId="Web-{F4F90229-DE4D-4491-B7BC-BC35C6DCED0B}" dt="2019-06-12T06:27:58.049" v="11"/>
        <pc:sldMkLst>
          <pc:docMk/>
          <pc:sldMk cId="1558891037" sldId="618"/>
        </pc:sldMkLst>
        <pc:spChg chg="add">
          <ac:chgData name="" userId="" providerId="" clId="Web-{F4F90229-DE4D-4491-B7BC-BC35C6DCED0B}" dt="2019-06-12T06:27:58.049" v="11"/>
          <ac:spMkLst>
            <pc:docMk/>
            <pc:sldMk cId="1558891037" sldId="618"/>
            <ac:spMk id="3" creationId="{90C4DAC1-9DC9-4D05-BDF8-3C2A2CE505EF}"/>
          </ac:spMkLst>
        </pc:spChg>
      </pc:sldChg>
      <pc:sldChg chg="addSp">
        <pc:chgData name="" userId="" providerId="" clId="Web-{F4F90229-DE4D-4491-B7BC-BC35C6DCED0B}" dt="2019-06-12T06:28:32.190" v="12"/>
        <pc:sldMkLst>
          <pc:docMk/>
          <pc:sldMk cId="3742061046" sldId="620"/>
        </pc:sldMkLst>
        <pc:spChg chg="add">
          <ac:chgData name="" userId="" providerId="" clId="Web-{F4F90229-DE4D-4491-B7BC-BC35C6DCED0B}" dt="2019-06-12T06:28:32.190" v="12"/>
          <ac:spMkLst>
            <pc:docMk/>
            <pc:sldMk cId="3742061046" sldId="620"/>
            <ac:spMk id="3" creationId="{34AE9BA1-C603-46E7-873F-EBD1362412AC}"/>
          </ac:spMkLst>
        </pc:spChg>
      </pc:sldChg>
      <pc:sldChg chg="addSp modSp">
        <pc:chgData name="" userId="" providerId="" clId="Web-{F4F90229-DE4D-4491-B7BC-BC35C6DCED0B}" dt="2019-06-12T06:31:09.113" v="17"/>
        <pc:sldMkLst>
          <pc:docMk/>
          <pc:sldMk cId="1353243484" sldId="627"/>
        </pc:sldMkLst>
        <pc:spChg chg="add mod">
          <ac:chgData name="" userId="" providerId="" clId="Web-{F4F90229-DE4D-4491-B7BC-BC35C6DCED0B}" dt="2019-06-12T06:31:02.816" v="14"/>
          <ac:spMkLst>
            <pc:docMk/>
            <pc:sldMk cId="1353243484" sldId="627"/>
            <ac:spMk id="3" creationId="{61AF8D5F-63B5-4C24-92DC-D4C5D682D1ED}"/>
          </ac:spMkLst>
        </pc:spChg>
        <pc:spChg chg="add mod">
          <ac:chgData name="" userId="" providerId="" clId="Web-{F4F90229-DE4D-4491-B7BC-BC35C6DCED0B}" dt="2019-06-12T06:31:09.113" v="17"/>
          <ac:spMkLst>
            <pc:docMk/>
            <pc:sldMk cId="1353243484" sldId="627"/>
            <ac:spMk id="12" creationId="{DCA051D4-7D72-4104-A0FA-26CDB446355F}"/>
          </ac:spMkLst>
        </pc:spChg>
      </pc:sldChg>
    </pc:docChg>
  </pc:docChgLst>
  <pc:docChgLst>
    <pc:chgData clId="Web-{8D269D72-C9D2-48F6-9C59-91C4237C8E98}"/>
    <pc:docChg chg="modSld">
      <pc:chgData name="" userId="" providerId="" clId="Web-{8D269D72-C9D2-48F6-9C59-91C4237C8E98}" dt="2019-06-17T05:54:02.214" v="29" actId="20577"/>
      <pc:docMkLst>
        <pc:docMk/>
      </pc:docMkLst>
      <pc:sldChg chg="modSp">
        <pc:chgData name="" userId="" providerId="" clId="Web-{8D269D72-C9D2-48F6-9C59-91C4237C8E98}" dt="2019-06-17T05:54:02.214" v="28" actId="20577"/>
        <pc:sldMkLst>
          <pc:docMk/>
          <pc:sldMk cId="49744530" sldId="292"/>
        </pc:sldMkLst>
        <pc:spChg chg="mod">
          <ac:chgData name="" userId="" providerId="" clId="Web-{8D269D72-C9D2-48F6-9C59-91C4237C8E98}" dt="2019-06-17T05:54:02.214" v="28" actId="20577"/>
          <ac:spMkLst>
            <pc:docMk/>
            <pc:sldMk cId="49744530" sldId="292"/>
            <ac:spMk id="3" creationId="{00000000-0000-0000-0000-000000000000}"/>
          </ac:spMkLst>
        </pc:spChg>
      </pc:sldChg>
    </pc:docChg>
  </pc:docChgLst>
  <pc:docChgLst>
    <pc:chgData clId="Web-{E8913DC7-208F-4857-BF4D-D2A7E7F67C2B}"/>
    <pc:docChg chg="modSld">
      <pc:chgData name="" userId="" providerId="" clId="Web-{E8913DC7-208F-4857-BF4D-D2A7E7F67C2B}" dt="2019-06-13T05:35:06.720" v="127" actId="20577"/>
      <pc:docMkLst>
        <pc:docMk/>
      </pc:docMkLst>
      <pc:sldChg chg="modSp">
        <pc:chgData name="" userId="" providerId="" clId="Web-{E8913DC7-208F-4857-BF4D-D2A7E7F67C2B}" dt="2019-06-13T05:35:06.720" v="126" actId="20577"/>
        <pc:sldMkLst>
          <pc:docMk/>
          <pc:sldMk cId="3280688536" sldId="617"/>
        </pc:sldMkLst>
        <pc:spChg chg="mod">
          <ac:chgData name="" userId="" providerId="" clId="Web-{E8913DC7-208F-4857-BF4D-D2A7E7F67C2B}" dt="2019-06-13T05:35:06.720" v="126" actId="20577"/>
          <ac:spMkLst>
            <pc:docMk/>
            <pc:sldMk cId="3280688536" sldId="617"/>
            <ac:spMk id="3" creationId="{6037CD75-60F2-4781-BCCB-CCF2F3BF3A10}"/>
          </ac:spMkLst>
        </pc:spChg>
      </pc:sldChg>
      <pc:sldChg chg="modSp">
        <pc:chgData name="" userId="" providerId="" clId="Web-{E8913DC7-208F-4857-BF4D-D2A7E7F67C2B}" dt="2019-06-13T05:34:57.845" v="122" actId="20577"/>
        <pc:sldMkLst>
          <pc:docMk/>
          <pc:sldMk cId="1558891037" sldId="618"/>
        </pc:sldMkLst>
        <pc:spChg chg="mod">
          <ac:chgData name="" userId="" providerId="" clId="Web-{E8913DC7-208F-4857-BF4D-D2A7E7F67C2B}" dt="2019-06-13T05:34:57.845" v="122" actId="20577"/>
          <ac:spMkLst>
            <pc:docMk/>
            <pc:sldMk cId="1558891037" sldId="618"/>
            <ac:spMk id="3" creationId="{90C4DAC1-9DC9-4D05-BDF8-3C2A2CE505EF}"/>
          </ac:spMkLst>
        </pc:spChg>
      </pc:sldChg>
      <pc:sldChg chg="modSp">
        <pc:chgData name="" userId="" providerId="" clId="Web-{E8913DC7-208F-4857-BF4D-D2A7E7F67C2B}" dt="2019-06-13T05:34:49.611" v="117" actId="20577"/>
        <pc:sldMkLst>
          <pc:docMk/>
          <pc:sldMk cId="3742061046" sldId="620"/>
        </pc:sldMkLst>
        <pc:spChg chg="mod">
          <ac:chgData name="" userId="" providerId="" clId="Web-{E8913DC7-208F-4857-BF4D-D2A7E7F67C2B}" dt="2019-06-13T05:34:49.611" v="117" actId="20577"/>
          <ac:spMkLst>
            <pc:docMk/>
            <pc:sldMk cId="3742061046" sldId="620"/>
            <ac:spMk id="3" creationId="{34AE9BA1-C603-46E7-873F-EBD1362412AC}"/>
          </ac:spMkLst>
        </pc:spChg>
      </pc:sldChg>
      <pc:sldChg chg="modSp">
        <pc:chgData name="" userId="" providerId="" clId="Web-{E8913DC7-208F-4857-BF4D-D2A7E7F67C2B}" dt="2019-06-13T05:34:40.783" v="114" actId="20577"/>
        <pc:sldMkLst>
          <pc:docMk/>
          <pc:sldMk cId="1353243484" sldId="627"/>
        </pc:sldMkLst>
        <pc:spChg chg="mod">
          <ac:chgData name="" userId="" providerId="" clId="Web-{E8913DC7-208F-4857-BF4D-D2A7E7F67C2B}" dt="2019-06-13T05:34:40.783" v="114" actId="20577"/>
          <ac:spMkLst>
            <pc:docMk/>
            <pc:sldMk cId="1353243484" sldId="627"/>
            <ac:spMk id="3" creationId="{61AF8D5F-63B5-4C24-92DC-D4C5D682D1ED}"/>
          </ac:spMkLst>
        </pc:spChg>
      </pc:sldChg>
      <pc:sldChg chg="modSp">
        <pc:chgData name="" userId="" providerId="" clId="Web-{E8913DC7-208F-4857-BF4D-D2A7E7F67C2B}" dt="2019-06-13T05:34:35.298" v="112" actId="20577"/>
        <pc:sldMkLst>
          <pc:docMk/>
          <pc:sldMk cId="802503817" sldId="628"/>
        </pc:sldMkLst>
        <pc:spChg chg="mod">
          <ac:chgData name="" userId="" providerId="" clId="Web-{E8913DC7-208F-4857-BF4D-D2A7E7F67C2B}" dt="2019-06-13T05:34:35.298" v="112" actId="20577"/>
          <ac:spMkLst>
            <pc:docMk/>
            <pc:sldMk cId="802503817" sldId="628"/>
            <ac:spMk id="3" creationId="{41E2926A-3FED-46D7-A629-FAF1462A1350}"/>
          </ac:spMkLst>
        </pc:spChg>
      </pc:sldChg>
      <pc:sldChg chg="modSp">
        <pc:chgData name="" userId="" providerId="" clId="Web-{E8913DC7-208F-4857-BF4D-D2A7E7F67C2B}" dt="2019-06-13T05:33:38.735" v="106" actId="20577"/>
        <pc:sldMkLst>
          <pc:docMk/>
          <pc:sldMk cId="635453042" sldId="659"/>
        </pc:sldMkLst>
        <pc:spChg chg="mod">
          <ac:chgData name="" userId="" providerId="" clId="Web-{E8913DC7-208F-4857-BF4D-D2A7E7F67C2B}" dt="2019-06-13T05:33:38.735" v="106" actId="20577"/>
          <ac:spMkLst>
            <pc:docMk/>
            <pc:sldMk cId="635453042" sldId="659"/>
            <ac:spMk id="15" creationId="{00000000-0000-0000-0000-000000000000}"/>
          </ac:spMkLst>
        </pc:spChg>
      </pc:sldChg>
      <pc:sldChg chg="modSp">
        <pc:chgData name="" userId="" providerId="" clId="Web-{E8913DC7-208F-4857-BF4D-D2A7E7F67C2B}" dt="2019-06-13T05:33:34.751" v="102" actId="20577"/>
        <pc:sldMkLst>
          <pc:docMk/>
          <pc:sldMk cId="406886067" sldId="660"/>
        </pc:sldMkLst>
        <pc:spChg chg="mod">
          <ac:chgData name="" userId="" providerId="" clId="Web-{E8913DC7-208F-4857-BF4D-D2A7E7F67C2B}" dt="2019-06-13T05:33:34.751" v="102" actId="20577"/>
          <ac:spMkLst>
            <pc:docMk/>
            <pc:sldMk cId="406886067" sldId="660"/>
            <ac:spMk id="17" creationId="{00000000-0000-0000-0000-000000000000}"/>
          </ac:spMkLst>
        </pc:spChg>
      </pc:sldChg>
      <pc:sldChg chg="modSp">
        <pc:chgData name="" userId="" providerId="" clId="Web-{E8913DC7-208F-4857-BF4D-D2A7E7F67C2B}" dt="2019-06-13T05:33:30.813" v="98" actId="20577"/>
        <pc:sldMkLst>
          <pc:docMk/>
          <pc:sldMk cId="1106761451" sldId="661"/>
        </pc:sldMkLst>
        <pc:spChg chg="mod">
          <ac:chgData name="" userId="" providerId="" clId="Web-{E8913DC7-208F-4857-BF4D-D2A7E7F67C2B}" dt="2019-06-13T05:33:30.813" v="98" actId="20577"/>
          <ac:spMkLst>
            <pc:docMk/>
            <pc:sldMk cId="1106761451" sldId="661"/>
            <ac:spMk id="24" creationId="{00000000-0000-0000-0000-000000000000}"/>
          </ac:spMkLst>
        </pc:spChg>
      </pc:sldChg>
      <pc:sldChg chg="modSp">
        <pc:chgData name="" userId="" providerId="" clId="Web-{E8913DC7-208F-4857-BF4D-D2A7E7F67C2B}" dt="2019-06-13T05:33:24.188" v="94" actId="20577"/>
        <pc:sldMkLst>
          <pc:docMk/>
          <pc:sldMk cId="87228559" sldId="662"/>
        </pc:sldMkLst>
        <pc:spChg chg="mod">
          <ac:chgData name="" userId="" providerId="" clId="Web-{E8913DC7-208F-4857-BF4D-D2A7E7F67C2B}" dt="2019-06-13T05:33:24.188" v="94" actId="20577"/>
          <ac:spMkLst>
            <pc:docMk/>
            <pc:sldMk cId="87228559" sldId="662"/>
            <ac:spMk id="24" creationId="{00000000-0000-0000-0000-000000000000}"/>
          </ac:spMkLst>
        </pc:spChg>
      </pc:sldChg>
      <pc:sldChg chg="modSp">
        <pc:chgData name="" userId="" providerId="" clId="Web-{E8913DC7-208F-4857-BF4D-D2A7E7F67C2B}" dt="2019-06-13T05:33:19.470" v="90" actId="20577"/>
        <pc:sldMkLst>
          <pc:docMk/>
          <pc:sldMk cId="3372421056" sldId="663"/>
        </pc:sldMkLst>
        <pc:spChg chg="mod">
          <ac:chgData name="" userId="" providerId="" clId="Web-{E8913DC7-208F-4857-BF4D-D2A7E7F67C2B}" dt="2019-06-13T05:33:19.470" v="90" actId="20577"/>
          <ac:spMkLst>
            <pc:docMk/>
            <pc:sldMk cId="3372421056" sldId="663"/>
            <ac:spMk id="24" creationId="{00000000-0000-0000-0000-000000000000}"/>
          </ac:spMkLst>
        </pc:spChg>
      </pc:sldChg>
      <pc:sldChg chg="modSp">
        <pc:chgData name="" userId="" providerId="" clId="Web-{E8913DC7-208F-4857-BF4D-D2A7E7F67C2B}" dt="2019-06-13T05:29:31.656" v="39" actId="20577"/>
        <pc:sldMkLst>
          <pc:docMk/>
          <pc:sldMk cId="2874380089" sldId="664"/>
        </pc:sldMkLst>
        <pc:spChg chg="mod">
          <ac:chgData name="" userId="" providerId="" clId="Web-{E8913DC7-208F-4857-BF4D-D2A7E7F67C2B}" dt="2019-06-13T05:29:31.656" v="39" actId="20577"/>
          <ac:spMkLst>
            <pc:docMk/>
            <pc:sldMk cId="2874380089" sldId="664"/>
            <ac:spMk id="24" creationId="{00000000-0000-0000-0000-000000000000}"/>
          </ac:spMkLst>
        </pc:spChg>
      </pc:sldChg>
      <pc:sldChg chg="modSp">
        <pc:chgData name="" userId="" providerId="" clId="Web-{E8913DC7-208F-4857-BF4D-D2A7E7F67C2B}" dt="2019-06-13T05:29:16.578" v="28" actId="20577"/>
        <pc:sldMkLst>
          <pc:docMk/>
          <pc:sldMk cId="1495560666" sldId="665"/>
        </pc:sldMkLst>
        <pc:spChg chg="mod">
          <ac:chgData name="" userId="" providerId="" clId="Web-{E8913DC7-208F-4857-BF4D-D2A7E7F67C2B}" dt="2019-06-13T05:29:16.578" v="28" actId="20577"/>
          <ac:spMkLst>
            <pc:docMk/>
            <pc:sldMk cId="1495560666" sldId="665"/>
            <ac:spMk id="15" creationId="{00000000-0000-0000-0000-000000000000}"/>
          </ac:spMkLst>
        </pc:spChg>
      </pc:sldChg>
      <pc:sldChg chg="modSp">
        <pc:chgData name="" userId="" providerId="" clId="Web-{E8913DC7-208F-4857-BF4D-D2A7E7F67C2B}" dt="2019-06-13T05:29:09.984" v="19" actId="20577"/>
        <pc:sldMkLst>
          <pc:docMk/>
          <pc:sldMk cId="957997465" sldId="666"/>
        </pc:sldMkLst>
        <pc:spChg chg="mod">
          <ac:chgData name="" userId="" providerId="" clId="Web-{E8913DC7-208F-4857-BF4D-D2A7E7F67C2B}" dt="2019-06-13T05:29:09.984" v="19" actId="20577"/>
          <ac:spMkLst>
            <pc:docMk/>
            <pc:sldMk cId="957997465" sldId="666"/>
            <ac:spMk id="15" creationId="{00000000-0000-0000-0000-000000000000}"/>
          </ac:spMkLst>
        </pc:spChg>
      </pc:sldChg>
      <pc:sldChg chg="modSp">
        <pc:chgData name="" userId="" providerId="" clId="Web-{E8913DC7-208F-4857-BF4D-D2A7E7F67C2B}" dt="2019-06-13T05:29:05.171" v="12" actId="20577"/>
        <pc:sldMkLst>
          <pc:docMk/>
          <pc:sldMk cId="850164988" sldId="667"/>
        </pc:sldMkLst>
        <pc:spChg chg="mod">
          <ac:chgData name="" userId="" providerId="" clId="Web-{E8913DC7-208F-4857-BF4D-D2A7E7F67C2B}" dt="2019-06-13T05:29:05.171" v="12" actId="20577"/>
          <ac:spMkLst>
            <pc:docMk/>
            <pc:sldMk cId="850164988" sldId="667"/>
            <ac:spMk id="15" creationId="{00000000-0000-0000-0000-000000000000}"/>
          </ac:spMkLst>
        </pc:spChg>
      </pc:sldChg>
      <pc:sldChg chg="modSp">
        <pc:chgData name="" userId="" providerId="" clId="Web-{E8913DC7-208F-4857-BF4D-D2A7E7F67C2B}" dt="2019-06-13T05:28:58.749" v="8" actId="20577"/>
        <pc:sldMkLst>
          <pc:docMk/>
          <pc:sldMk cId="1313411372" sldId="668"/>
        </pc:sldMkLst>
        <pc:spChg chg="mod">
          <ac:chgData name="" userId="" providerId="" clId="Web-{E8913DC7-208F-4857-BF4D-D2A7E7F67C2B}" dt="2019-06-13T05:28:58.749" v="8" actId="20577"/>
          <ac:spMkLst>
            <pc:docMk/>
            <pc:sldMk cId="1313411372" sldId="668"/>
            <ac:spMk id="15" creationId="{00000000-0000-0000-0000-000000000000}"/>
          </ac:spMkLst>
        </pc:spChg>
      </pc:sldChg>
      <pc:sldChg chg="modSp">
        <pc:chgData name="" userId="" providerId="" clId="Web-{E8913DC7-208F-4857-BF4D-D2A7E7F67C2B}" dt="2019-06-13T05:29:54.281" v="45" actId="20577"/>
        <pc:sldMkLst>
          <pc:docMk/>
          <pc:sldMk cId="3548020083" sldId="671"/>
        </pc:sldMkLst>
        <pc:spChg chg="mod">
          <ac:chgData name="" userId="" providerId="" clId="Web-{E8913DC7-208F-4857-BF4D-D2A7E7F67C2B}" dt="2019-06-13T05:29:54.281" v="45" actId="20577"/>
          <ac:spMkLst>
            <pc:docMk/>
            <pc:sldMk cId="3548020083" sldId="671"/>
            <ac:spMk id="23" creationId="{00000000-0000-0000-0000-000000000000}"/>
          </ac:spMkLst>
        </pc:spChg>
      </pc:sldChg>
      <pc:sldChg chg="modSp">
        <pc:chgData name="" userId="" providerId="" clId="Web-{E8913DC7-208F-4857-BF4D-D2A7E7F67C2B}" dt="2019-06-13T05:30:00.890" v="49" actId="20577"/>
        <pc:sldMkLst>
          <pc:docMk/>
          <pc:sldMk cId="4084130759" sldId="672"/>
        </pc:sldMkLst>
        <pc:spChg chg="mod">
          <ac:chgData name="" userId="" providerId="" clId="Web-{E8913DC7-208F-4857-BF4D-D2A7E7F67C2B}" dt="2019-06-13T05:30:00.890" v="49" actId="20577"/>
          <ac:spMkLst>
            <pc:docMk/>
            <pc:sldMk cId="4084130759" sldId="672"/>
            <ac:spMk id="15" creationId="{00000000-0000-0000-0000-000000000000}"/>
          </ac:spMkLst>
        </pc:spChg>
      </pc:sldChg>
      <pc:sldChg chg="modSp">
        <pc:chgData name="" userId="" providerId="" clId="Web-{E8913DC7-208F-4857-BF4D-D2A7E7F67C2B}" dt="2019-06-13T05:32:09.172" v="55" actId="20577"/>
        <pc:sldMkLst>
          <pc:docMk/>
          <pc:sldMk cId="2243992923" sldId="675"/>
        </pc:sldMkLst>
        <pc:spChg chg="mod">
          <ac:chgData name="" userId="" providerId="" clId="Web-{E8913DC7-208F-4857-BF4D-D2A7E7F67C2B}" dt="2019-06-13T05:32:09.172" v="55" actId="20577"/>
          <ac:spMkLst>
            <pc:docMk/>
            <pc:sldMk cId="2243992923" sldId="675"/>
            <ac:spMk id="17" creationId="{00000000-0000-0000-0000-000000000000}"/>
          </ac:spMkLst>
        </pc:spChg>
      </pc:sldChg>
      <pc:sldChg chg="modSp">
        <pc:chgData name="" userId="" providerId="" clId="Web-{E8913DC7-208F-4857-BF4D-D2A7E7F67C2B}" dt="2019-06-13T05:32:47.016" v="86" actId="20577"/>
        <pc:sldMkLst>
          <pc:docMk/>
          <pc:sldMk cId="3519255862" sldId="676"/>
        </pc:sldMkLst>
        <pc:spChg chg="mod">
          <ac:chgData name="" userId="" providerId="" clId="Web-{E8913DC7-208F-4857-BF4D-D2A7E7F67C2B}" dt="2019-06-13T05:32:47.016" v="86" actId="20577"/>
          <ac:spMkLst>
            <pc:docMk/>
            <pc:sldMk cId="3519255862" sldId="676"/>
            <ac:spMk id="17" creationId="{00000000-0000-0000-0000-000000000000}"/>
          </ac:spMkLst>
        </pc:spChg>
      </pc:sldChg>
      <pc:sldChg chg="modSp">
        <pc:chgData name="" userId="" providerId="" clId="Web-{E8913DC7-208F-4857-BF4D-D2A7E7F67C2B}" dt="2019-06-13T05:32:42.407" v="82" actId="20577"/>
        <pc:sldMkLst>
          <pc:docMk/>
          <pc:sldMk cId="1745015826" sldId="677"/>
        </pc:sldMkLst>
        <pc:spChg chg="mod">
          <ac:chgData name="" userId="" providerId="" clId="Web-{E8913DC7-208F-4857-BF4D-D2A7E7F67C2B}" dt="2019-06-13T05:32:42.407" v="82" actId="20577"/>
          <ac:spMkLst>
            <pc:docMk/>
            <pc:sldMk cId="1745015826" sldId="677"/>
            <ac:spMk id="17" creationId="{00000000-0000-0000-0000-000000000000}"/>
          </ac:spMkLst>
        </pc:spChg>
      </pc:sldChg>
      <pc:sldChg chg="modSp">
        <pc:chgData name="" userId="" providerId="" clId="Web-{E8913DC7-208F-4857-BF4D-D2A7E7F67C2B}" dt="2019-06-13T05:32:35.329" v="77" actId="20577"/>
        <pc:sldMkLst>
          <pc:docMk/>
          <pc:sldMk cId="948797939" sldId="678"/>
        </pc:sldMkLst>
        <pc:spChg chg="mod">
          <ac:chgData name="" userId="" providerId="" clId="Web-{E8913DC7-208F-4857-BF4D-D2A7E7F67C2B}" dt="2019-06-13T05:32:35.329" v="77" actId="20577"/>
          <ac:spMkLst>
            <pc:docMk/>
            <pc:sldMk cId="948797939" sldId="678"/>
            <ac:spMk id="17" creationId="{00000000-0000-0000-0000-000000000000}"/>
          </ac:spMkLst>
        </pc:spChg>
      </pc:sldChg>
      <pc:sldChg chg="modSp">
        <pc:chgData name="" userId="" providerId="" clId="Web-{E8913DC7-208F-4857-BF4D-D2A7E7F67C2B}" dt="2019-06-13T05:32:30.938" v="73" actId="20577"/>
        <pc:sldMkLst>
          <pc:docMk/>
          <pc:sldMk cId="3829147334" sldId="679"/>
        </pc:sldMkLst>
        <pc:spChg chg="mod">
          <ac:chgData name="" userId="" providerId="" clId="Web-{E8913DC7-208F-4857-BF4D-D2A7E7F67C2B}" dt="2019-06-13T05:32:30.938" v="73" actId="20577"/>
          <ac:spMkLst>
            <pc:docMk/>
            <pc:sldMk cId="3829147334" sldId="679"/>
            <ac:spMk id="17" creationId="{00000000-0000-0000-0000-000000000000}"/>
          </ac:spMkLst>
        </pc:spChg>
      </pc:sldChg>
      <pc:sldChg chg="modSp">
        <pc:chgData name="" userId="" providerId="" clId="Web-{E8913DC7-208F-4857-BF4D-D2A7E7F67C2B}" dt="2019-06-13T05:32:25.110" v="65" actId="20577"/>
        <pc:sldMkLst>
          <pc:docMk/>
          <pc:sldMk cId="3300502493" sldId="680"/>
        </pc:sldMkLst>
        <pc:spChg chg="mod">
          <ac:chgData name="" userId="" providerId="" clId="Web-{E8913DC7-208F-4857-BF4D-D2A7E7F67C2B}" dt="2019-06-13T05:32:25.110" v="65" actId="20577"/>
          <ac:spMkLst>
            <pc:docMk/>
            <pc:sldMk cId="3300502493" sldId="680"/>
            <ac:spMk id="17" creationId="{00000000-0000-0000-0000-000000000000}"/>
          </ac:spMkLst>
        </pc:spChg>
      </pc:sldChg>
    </pc:docChg>
  </pc:docChgLst>
  <pc:docChgLst>
    <pc:chgData clId="Web-{F210AB76-E00B-4D75-BEA0-8275E03D48A6}"/>
    <pc:docChg chg="modSld">
      <pc:chgData name="" userId="" providerId="" clId="Web-{F210AB76-E00B-4D75-BEA0-8275E03D48A6}" dt="2019-06-17T03:33:13.289" v="29" actId="20577"/>
      <pc:docMkLst>
        <pc:docMk/>
      </pc:docMkLst>
      <pc:sldChg chg="modSp">
        <pc:chgData name="" userId="" providerId="" clId="Web-{F210AB76-E00B-4D75-BEA0-8275E03D48A6}" dt="2019-06-17T03:30:20.881" v="0" actId="1076"/>
        <pc:sldMkLst>
          <pc:docMk/>
          <pc:sldMk cId="3280688536" sldId="617"/>
        </pc:sldMkLst>
        <pc:spChg chg="mod">
          <ac:chgData name="" userId="" providerId="" clId="Web-{F210AB76-E00B-4D75-BEA0-8275E03D48A6}" dt="2019-06-17T03:30:20.881" v="0" actId="1076"/>
          <ac:spMkLst>
            <pc:docMk/>
            <pc:sldMk cId="3280688536" sldId="617"/>
            <ac:spMk id="3" creationId="{6037CD75-60F2-4781-BCCB-CCF2F3BF3A10}"/>
          </ac:spMkLst>
        </pc:spChg>
      </pc:sldChg>
      <pc:sldChg chg="modSp">
        <pc:chgData name="" userId="" providerId="" clId="Web-{F210AB76-E00B-4D75-BEA0-8275E03D48A6}" dt="2019-06-17T03:30:26.631" v="1" actId="1076"/>
        <pc:sldMkLst>
          <pc:docMk/>
          <pc:sldMk cId="1558891037" sldId="618"/>
        </pc:sldMkLst>
        <pc:spChg chg="mod">
          <ac:chgData name="" userId="" providerId="" clId="Web-{F210AB76-E00B-4D75-BEA0-8275E03D48A6}" dt="2019-06-17T03:30:26.631" v="1" actId="1076"/>
          <ac:spMkLst>
            <pc:docMk/>
            <pc:sldMk cId="1558891037" sldId="618"/>
            <ac:spMk id="16" creationId="{622934BA-6F08-F34F-93DF-4E0DE1E0A6D0}"/>
          </ac:spMkLst>
        </pc:spChg>
      </pc:sldChg>
      <pc:sldChg chg="modSp">
        <pc:chgData name="" userId="" providerId="" clId="Web-{F210AB76-E00B-4D75-BEA0-8275E03D48A6}" dt="2019-06-17T03:30:31.788" v="2" actId="1076"/>
        <pc:sldMkLst>
          <pc:docMk/>
          <pc:sldMk cId="3742061046" sldId="620"/>
        </pc:sldMkLst>
        <pc:spChg chg="mod">
          <ac:chgData name="" userId="" providerId="" clId="Web-{F210AB76-E00B-4D75-BEA0-8275E03D48A6}" dt="2019-06-17T03:30:31.788" v="2" actId="1076"/>
          <ac:spMkLst>
            <pc:docMk/>
            <pc:sldMk cId="3742061046" sldId="620"/>
            <ac:spMk id="16" creationId="{1B69DFA6-0988-5E4F-99A6-C5C0129EBA31}"/>
          </ac:spMkLst>
        </pc:spChg>
      </pc:sldChg>
      <pc:sldChg chg="modSp">
        <pc:chgData name="" userId="" providerId="" clId="Web-{F210AB76-E00B-4D75-BEA0-8275E03D48A6}" dt="2019-06-17T03:31:45.163" v="8" actId="1076"/>
        <pc:sldMkLst>
          <pc:docMk/>
          <pc:sldMk cId="2664387382" sldId="626"/>
        </pc:sldMkLst>
        <pc:spChg chg="mod">
          <ac:chgData name="" userId="" providerId="" clId="Web-{F210AB76-E00B-4D75-BEA0-8275E03D48A6}" dt="2019-06-17T03:31:45.163" v="8" actId="1076"/>
          <ac:spMkLst>
            <pc:docMk/>
            <pc:sldMk cId="2664387382" sldId="626"/>
            <ac:spMk id="16" creationId="{C952A089-BDD7-364A-AE60-C5A62224A2CB}"/>
          </ac:spMkLst>
        </pc:spChg>
      </pc:sldChg>
      <pc:sldChg chg="modSp">
        <pc:chgData name="" userId="" providerId="" clId="Web-{F210AB76-E00B-4D75-BEA0-8275E03D48A6}" dt="2019-06-17T03:31:40.460" v="7" actId="1076"/>
        <pc:sldMkLst>
          <pc:docMk/>
          <pc:sldMk cId="1353243484" sldId="627"/>
        </pc:sldMkLst>
        <pc:spChg chg="mod">
          <ac:chgData name="" userId="" providerId="" clId="Web-{F210AB76-E00B-4D75-BEA0-8275E03D48A6}" dt="2019-06-17T03:31:40.460" v="7" actId="1076"/>
          <ac:spMkLst>
            <pc:docMk/>
            <pc:sldMk cId="1353243484" sldId="627"/>
            <ac:spMk id="3" creationId="{61AF8D5F-63B5-4C24-92DC-D4C5D682D1ED}"/>
          </ac:spMkLst>
        </pc:spChg>
      </pc:sldChg>
      <pc:sldChg chg="modSp">
        <pc:chgData name="" userId="" providerId="" clId="Web-{F210AB76-E00B-4D75-BEA0-8275E03D48A6}" dt="2019-06-17T03:31:52.444" v="9" actId="20577"/>
        <pc:sldMkLst>
          <pc:docMk/>
          <pc:sldMk cId="802503817" sldId="628"/>
        </pc:sldMkLst>
        <pc:spChg chg="mod">
          <ac:chgData name="" userId="" providerId="" clId="Web-{F210AB76-E00B-4D75-BEA0-8275E03D48A6}" dt="2019-06-17T03:31:52.444" v="9" actId="20577"/>
          <ac:spMkLst>
            <pc:docMk/>
            <pc:sldMk cId="802503817" sldId="628"/>
            <ac:spMk id="3" creationId="{41E2926A-3FED-46D7-A629-FAF1462A1350}"/>
          </ac:spMkLst>
        </pc:spChg>
      </pc:sldChg>
      <pc:sldChg chg="modSp">
        <pc:chgData name="" userId="" providerId="" clId="Web-{F210AB76-E00B-4D75-BEA0-8275E03D48A6}" dt="2019-06-17T03:32:49.273" v="14" actId="20577"/>
        <pc:sldMkLst>
          <pc:docMk/>
          <pc:sldMk cId="2645304351" sldId="656"/>
        </pc:sldMkLst>
        <pc:spChg chg="mod">
          <ac:chgData name="" userId="" providerId="" clId="Web-{F210AB76-E00B-4D75-BEA0-8275E03D48A6}" dt="2019-06-17T03:32:49.273" v="14" actId="20577"/>
          <ac:spMkLst>
            <pc:docMk/>
            <pc:sldMk cId="2645304351" sldId="656"/>
            <ac:spMk id="24" creationId="{00000000-0000-0000-0000-000000000000}"/>
          </ac:spMkLst>
        </pc:spChg>
      </pc:sldChg>
      <pc:sldChg chg="modSp">
        <pc:chgData name="" userId="" providerId="" clId="Web-{F210AB76-E00B-4D75-BEA0-8275E03D48A6}" dt="2019-06-17T03:33:04.101" v="18" actId="20577"/>
        <pc:sldMkLst>
          <pc:docMk/>
          <pc:sldMk cId="3372421056" sldId="663"/>
        </pc:sldMkLst>
        <pc:spChg chg="mod">
          <ac:chgData name="" userId="" providerId="" clId="Web-{F210AB76-E00B-4D75-BEA0-8275E03D48A6}" dt="2019-06-17T03:33:04.101" v="18" actId="20577"/>
          <ac:spMkLst>
            <pc:docMk/>
            <pc:sldMk cId="3372421056" sldId="663"/>
            <ac:spMk id="24" creationId="{00000000-0000-0000-0000-000000000000}"/>
          </ac:spMkLst>
        </pc:spChg>
      </pc:sldChg>
      <pc:sldChg chg="modSp">
        <pc:chgData name="" userId="" providerId="" clId="Web-{F210AB76-E00B-4D75-BEA0-8275E03D48A6}" dt="2019-06-17T03:33:06.492" v="20" actId="20577"/>
        <pc:sldMkLst>
          <pc:docMk/>
          <pc:sldMk cId="2874380089" sldId="664"/>
        </pc:sldMkLst>
        <pc:spChg chg="mod">
          <ac:chgData name="" userId="" providerId="" clId="Web-{F210AB76-E00B-4D75-BEA0-8275E03D48A6}" dt="2019-06-17T03:33:06.492" v="20" actId="20577"/>
          <ac:spMkLst>
            <pc:docMk/>
            <pc:sldMk cId="2874380089" sldId="664"/>
            <ac:spMk id="24" creationId="{00000000-0000-0000-0000-000000000000}"/>
          </ac:spMkLst>
        </pc:spChg>
      </pc:sldChg>
      <pc:sldChg chg="modSp">
        <pc:chgData name="" userId="" providerId="" clId="Web-{F210AB76-E00B-4D75-BEA0-8275E03D48A6}" dt="2019-06-17T03:33:09.664" v="23" actId="20577"/>
        <pc:sldMkLst>
          <pc:docMk/>
          <pc:sldMk cId="850164988" sldId="667"/>
        </pc:sldMkLst>
        <pc:spChg chg="mod">
          <ac:chgData name="" userId="" providerId="" clId="Web-{F210AB76-E00B-4D75-BEA0-8275E03D48A6}" dt="2019-06-17T03:33:09.664" v="23" actId="20577"/>
          <ac:spMkLst>
            <pc:docMk/>
            <pc:sldMk cId="850164988" sldId="667"/>
            <ac:spMk id="15" creationId="{00000000-0000-0000-0000-000000000000}"/>
          </ac:spMkLst>
        </pc:spChg>
      </pc:sldChg>
      <pc:sldChg chg="modSp">
        <pc:chgData name="" userId="" providerId="" clId="Web-{F210AB76-E00B-4D75-BEA0-8275E03D48A6}" dt="2019-06-17T03:33:13.289" v="28" actId="20577"/>
        <pc:sldMkLst>
          <pc:docMk/>
          <pc:sldMk cId="1313411372" sldId="668"/>
        </pc:sldMkLst>
        <pc:spChg chg="mod">
          <ac:chgData name="" userId="" providerId="" clId="Web-{F210AB76-E00B-4D75-BEA0-8275E03D48A6}" dt="2019-06-17T03:33:13.289" v="28" actId="20577"/>
          <ac:spMkLst>
            <pc:docMk/>
            <pc:sldMk cId="1313411372" sldId="668"/>
            <ac:spMk id="15" creationId="{00000000-0000-0000-0000-000000000000}"/>
          </ac:spMkLst>
        </pc:spChg>
      </pc:sldChg>
    </pc:docChg>
  </pc:docChgLst>
  <pc:docChgLst>
    <pc:chgData clId="Web-{BD5C80CB-FE41-4992-816B-9806E7175057}"/>
    <pc:docChg chg="addSld delSld modSld modSection">
      <pc:chgData name="" userId="" providerId="" clId="Web-{BD5C80CB-FE41-4992-816B-9806E7175057}" dt="2019-06-12T07:00:24.593" v="246" actId="1076"/>
      <pc:docMkLst>
        <pc:docMk/>
      </pc:docMkLst>
      <pc:sldChg chg="addSp delSp modSp">
        <pc:chgData name="" userId="" providerId="" clId="Web-{BD5C80CB-FE41-4992-816B-9806E7175057}" dt="2019-06-12T06:32:15.457" v="36" actId="1076"/>
        <pc:sldMkLst>
          <pc:docMk/>
          <pc:sldMk cId="1353243484" sldId="627"/>
        </pc:sldMkLst>
        <pc:spChg chg="mod">
          <ac:chgData name="" userId="" providerId="" clId="Web-{BD5C80CB-FE41-4992-816B-9806E7175057}" dt="2019-06-12T06:32:15.457" v="36" actId="1076"/>
          <ac:spMkLst>
            <pc:docMk/>
            <pc:sldMk cId="1353243484" sldId="627"/>
            <ac:spMk id="3" creationId="{61AF8D5F-63B5-4C24-92DC-D4C5D682D1ED}"/>
          </ac:spMkLst>
        </pc:spChg>
        <pc:spChg chg="del mod">
          <ac:chgData name="" userId="" providerId="" clId="Web-{BD5C80CB-FE41-4992-816B-9806E7175057}" dt="2019-06-12T06:31:44.316" v="3"/>
          <ac:spMkLst>
            <pc:docMk/>
            <pc:sldMk cId="1353243484" sldId="627"/>
            <ac:spMk id="12" creationId="{DCA051D4-7D72-4104-A0FA-26CDB446355F}"/>
          </ac:spMkLst>
        </pc:spChg>
        <pc:spChg chg="add del mod">
          <ac:chgData name="" userId="" providerId="" clId="Web-{BD5C80CB-FE41-4992-816B-9806E7175057}" dt="2019-06-12T06:31:46.863" v="4"/>
          <ac:spMkLst>
            <pc:docMk/>
            <pc:sldMk cId="1353243484" sldId="627"/>
            <ac:spMk id="13" creationId="{90E8643E-FA4D-4126-9458-73DC30D01B7D}"/>
          </ac:spMkLst>
        </pc:spChg>
      </pc:sldChg>
      <pc:sldChg chg="addSp modSp">
        <pc:chgData name="" userId="" providerId="" clId="Web-{BD5C80CB-FE41-4992-816B-9806E7175057}" dt="2019-06-12T06:32:58.379" v="47" actId="20577"/>
        <pc:sldMkLst>
          <pc:docMk/>
          <pc:sldMk cId="802503817" sldId="628"/>
        </pc:sldMkLst>
        <pc:spChg chg="add mod">
          <ac:chgData name="" userId="" providerId="" clId="Web-{BD5C80CB-FE41-4992-816B-9806E7175057}" dt="2019-06-12T06:32:58.379" v="47" actId="20577"/>
          <ac:spMkLst>
            <pc:docMk/>
            <pc:sldMk cId="802503817" sldId="628"/>
            <ac:spMk id="3" creationId="{41E2926A-3FED-46D7-A629-FAF1462A1350}"/>
          </ac:spMkLst>
        </pc:spChg>
        <pc:spChg chg="add mod">
          <ac:chgData name="" userId="" providerId="" clId="Web-{BD5C80CB-FE41-4992-816B-9806E7175057}" dt="2019-06-12T06:32:39.723" v="41" actId="1076"/>
          <ac:spMkLst>
            <pc:docMk/>
            <pc:sldMk cId="802503817" sldId="628"/>
            <ac:spMk id="18" creationId="{907FA874-1F99-40DF-AA43-EE137B17F91B}"/>
          </ac:spMkLst>
        </pc:spChg>
      </pc:sldChg>
      <pc:sldChg chg="modSp">
        <pc:chgData name="" userId="" providerId="" clId="Web-{BD5C80CB-FE41-4992-816B-9806E7175057}" dt="2019-06-12T06:39:50.694" v="77" actId="1076"/>
        <pc:sldMkLst>
          <pc:docMk/>
          <pc:sldMk cId="2105498828" sldId="633"/>
        </pc:sldMkLst>
        <pc:spChg chg="mod">
          <ac:chgData name="" userId="" providerId="" clId="Web-{BD5C80CB-FE41-4992-816B-9806E7175057}" dt="2019-06-12T06:39:50.694" v="77" actId="1076"/>
          <ac:spMkLst>
            <pc:docMk/>
            <pc:sldMk cId="2105498828" sldId="633"/>
            <ac:spMk id="18" creationId="{00000000-0000-0000-0000-000000000000}"/>
          </ac:spMkLst>
        </pc:spChg>
      </pc:sldChg>
      <pc:sldChg chg="addSp modSp">
        <pc:chgData name="" userId="" providerId="" clId="Web-{BD5C80CB-FE41-4992-816B-9806E7175057}" dt="2019-06-12T06:39:03.507" v="65" actId="1076"/>
        <pc:sldMkLst>
          <pc:docMk/>
          <pc:sldMk cId="3606529529" sldId="634"/>
        </pc:sldMkLst>
        <pc:spChg chg="add mod">
          <ac:chgData name="" userId="" providerId="" clId="Web-{BD5C80CB-FE41-4992-816B-9806E7175057}" dt="2019-06-12T06:39:03.507" v="65" actId="1076"/>
          <ac:spMkLst>
            <pc:docMk/>
            <pc:sldMk cId="3606529529" sldId="634"/>
            <ac:spMk id="3" creationId="{58FD2DFC-6A6C-495F-A475-73D43C8224F6}"/>
          </ac:spMkLst>
        </pc:spChg>
      </pc:sldChg>
      <pc:sldChg chg="addSp modSp">
        <pc:chgData name="" userId="" providerId="" clId="Web-{BD5C80CB-FE41-4992-816B-9806E7175057}" dt="2019-06-12T06:39:36.851" v="76" actId="1076"/>
        <pc:sldMkLst>
          <pc:docMk/>
          <pc:sldMk cId="3860866571" sldId="635"/>
        </pc:sldMkLst>
        <pc:spChg chg="add mod">
          <ac:chgData name="" userId="" providerId="" clId="Web-{BD5C80CB-FE41-4992-816B-9806E7175057}" dt="2019-06-12T06:39:36.851" v="76" actId="1076"/>
          <ac:spMkLst>
            <pc:docMk/>
            <pc:sldMk cId="3860866571" sldId="635"/>
            <ac:spMk id="3" creationId="{C8590338-7D7A-4DD3-8549-BC4B3D934B25}"/>
          </ac:spMkLst>
        </pc:spChg>
      </pc:sldChg>
      <pc:sldChg chg="addSp modSp">
        <pc:chgData name="" userId="" providerId="" clId="Web-{BD5C80CB-FE41-4992-816B-9806E7175057}" dt="2019-06-12T06:44:16.196" v="87" actId="1076"/>
        <pc:sldMkLst>
          <pc:docMk/>
          <pc:sldMk cId="2067010973" sldId="636"/>
        </pc:sldMkLst>
        <pc:spChg chg="add mod">
          <ac:chgData name="" userId="" providerId="" clId="Web-{BD5C80CB-FE41-4992-816B-9806E7175057}" dt="2019-06-12T06:44:16.196" v="87" actId="1076"/>
          <ac:spMkLst>
            <pc:docMk/>
            <pc:sldMk cId="2067010973" sldId="636"/>
            <ac:spMk id="3" creationId="{CD7FBDE8-544B-4DF5-925D-C96470203C30}"/>
          </ac:spMkLst>
        </pc:spChg>
      </pc:sldChg>
      <pc:sldChg chg="modSp">
        <pc:chgData name="" userId="" providerId="" clId="Web-{BD5C80CB-FE41-4992-816B-9806E7175057}" dt="2019-06-12T06:50:21.511" v="111" actId="20577"/>
        <pc:sldMkLst>
          <pc:docMk/>
          <pc:sldMk cId="2645304351" sldId="656"/>
        </pc:sldMkLst>
        <pc:spChg chg="mod">
          <ac:chgData name="" userId="" providerId="" clId="Web-{BD5C80CB-FE41-4992-816B-9806E7175057}" dt="2019-06-12T06:50:21.511" v="111" actId="20577"/>
          <ac:spMkLst>
            <pc:docMk/>
            <pc:sldMk cId="2645304351" sldId="656"/>
            <ac:spMk id="24" creationId="{00000000-0000-0000-0000-000000000000}"/>
          </ac:spMkLst>
        </pc:spChg>
      </pc:sldChg>
      <pc:sldChg chg="modSp">
        <pc:chgData name="" userId="" providerId="" clId="Web-{BD5C80CB-FE41-4992-816B-9806E7175057}" dt="2019-06-12T06:50:50.995" v="114" actId="1076"/>
        <pc:sldMkLst>
          <pc:docMk/>
          <pc:sldMk cId="321445487" sldId="657"/>
        </pc:sldMkLst>
        <pc:spChg chg="mod">
          <ac:chgData name="" userId="" providerId="" clId="Web-{BD5C80CB-FE41-4992-816B-9806E7175057}" dt="2019-06-12T06:50:50.995" v="114" actId="1076"/>
          <ac:spMkLst>
            <pc:docMk/>
            <pc:sldMk cId="321445487" sldId="657"/>
            <ac:spMk id="23" creationId="{00000000-0000-0000-0000-000000000000}"/>
          </ac:spMkLst>
        </pc:spChg>
      </pc:sldChg>
      <pc:sldChg chg="modSp">
        <pc:chgData name="" userId="" providerId="" clId="Web-{BD5C80CB-FE41-4992-816B-9806E7175057}" dt="2019-06-12T06:52:24.215" v="123" actId="20577"/>
        <pc:sldMkLst>
          <pc:docMk/>
          <pc:sldMk cId="406886067" sldId="660"/>
        </pc:sldMkLst>
        <pc:spChg chg="mod">
          <ac:chgData name="" userId="" providerId="" clId="Web-{BD5C80CB-FE41-4992-816B-9806E7175057}" dt="2019-06-12T06:52:24.215" v="123" actId="20577"/>
          <ac:spMkLst>
            <pc:docMk/>
            <pc:sldMk cId="406886067" sldId="660"/>
            <ac:spMk id="17" creationId="{00000000-0000-0000-0000-000000000000}"/>
          </ac:spMkLst>
        </pc:spChg>
      </pc:sldChg>
      <pc:sldChg chg="modSp">
        <pc:chgData name="" userId="" providerId="" clId="Web-{BD5C80CB-FE41-4992-816B-9806E7175057}" dt="2019-06-12T06:52:39.949" v="134" actId="20577"/>
        <pc:sldMkLst>
          <pc:docMk/>
          <pc:sldMk cId="1106761451" sldId="661"/>
        </pc:sldMkLst>
        <pc:spChg chg="mod">
          <ac:chgData name="" userId="" providerId="" clId="Web-{BD5C80CB-FE41-4992-816B-9806E7175057}" dt="2019-06-12T06:52:39.949" v="134" actId="20577"/>
          <ac:spMkLst>
            <pc:docMk/>
            <pc:sldMk cId="1106761451" sldId="661"/>
            <ac:spMk id="24" creationId="{00000000-0000-0000-0000-000000000000}"/>
          </ac:spMkLst>
        </pc:spChg>
      </pc:sldChg>
      <pc:sldChg chg="modSp">
        <pc:chgData name="" userId="" providerId="" clId="Web-{BD5C80CB-FE41-4992-816B-9806E7175057}" dt="2019-06-12T06:53:29.840" v="145" actId="20577"/>
        <pc:sldMkLst>
          <pc:docMk/>
          <pc:sldMk cId="87228559" sldId="662"/>
        </pc:sldMkLst>
        <pc:spChg chg="mod">
          <ac:chgData name="" userId="" providerId="" clId="Web-{BD5C80CB-FE41-4992-816B-9806E7175057}" dt="2019-06-12T06:53:29.840" v="145" actId="20577"/>
          <ac:spMkLst>
            <pc:docMk/>
            <pc:sldMk cId="87228559" sldId="662"/>
            <ac:spMk id="24" creationId="{00000000-0000-0000-0000-000000000000}"/>
          </ac:spMkLst>
        </pc:spChg>
      </pc:sldChg>
      <pc:sldChg chg="modSp">
        <pc:chgData name="" userId="" providerId="" clId="Web-{BD5C80CB-FE41-4992-816B-9806E7175057}" dt="2019-06-12T06:54:06.356" v="181" actId="20577"/>
        <pc:sldMkLst>
          <pc:docMk/>
          <pc:sldMk cId="3372421056" sldId="663"/>
        </pc:sldMkLst>
        <pc:spChg chg="mod">
          <ac:chgData name="" userId="" providerId="" clId="Web-{BD5C80CB-FE41-4992-816B-9806E7175057}" dt="2019-06-12T06:54:06.356" v="181" actId="20577"/>
          <ac:spMkLst>
            <pc:docMk/>
            <pc:sldMk cId="3372421056" sldId="663"/>
            <ac:spMk id="24" creationId="{00000000-0000-0000-0000-000000000000}"/>
          </ac:spMkLst>
        </pc:spChg>
      </pc:sldChg>
      <pc:sldChg chg="modSp">
        <pc:chgData name="" userId="" providerId="" clId="Web-{BD5C80CB-FE41-4992-816B-9806E7175057}" dt="2019-06-12T06:54:21.622" v="185" actId="20577"/>
        <pc:sldMkLst>
          <pc:docMk/>
          <pc:sldMk cId="2874380089" sldId="664"/>
        </pc:sldMkLst>
        <pc:spChg chg="mod">
          <ac:chgData name="" userId="" providerId="" clId="Web-{BD5C80CB-FE41-4992-816B-9806E7175057}" dt="2019-06-12T06:54:21.622" v="185" actId="20577"/>
          <ac:spMkLst>
            <pc:docMk/>
            <pc:sldMk cId="2874380089" sldId="664"/>
            <ac:spMk id="24" creationId="{00000000-0000-0000-0000-000000000000}"/>
          </ac:spMkLst>
        </pc:spChg>
      </pc:sldChg>
      <pc:sldChg chg="modSp">
        <pc:chgData name="" userId="" providerId="" clId="Web-{BD5C80CB-FE41-4992-816B-9806E7175057}" dt="2019-06-12T06:55:45.138" v="218" actId="1076"/>
        <pc:sldMkLst>
          <pc:docMk/>
          <pc:sldMk cId="957997465" sldId="666"/>
        </pc:sldMkLst>
        <pc:spChg chg="mod">
          <ac:chgData name="" userId="" providerId="" clId="Web-{BD5C80CB-FE41-4992-816B-9806E7175057}" dt="2019-06-12T06:55:45.138" v="218" actId="1076"/>
          <ac:spMkLst>
            <pc:docMk/>
            <pc:sldMk cId="957997465" sldId="666"/>
            <ac:spMk id="15" creationId="{00000000-0000-0000-0000-000000000000}"/>
          </ac:spMkLst>
        </pc:spChg>
      </pc:sldChg>
      <pc:sldChg chg="modSp">
        <pc:chgData name="" userId="" providerId="" clId="Web-{BD5C80CB-FE41-4992-816B-9806E7175057}" dt="2019-06-12T06:54:53.903" v="198" actId="20577"/>
        <pc:sldMkLst>
          <pc:docMk/>
          <pc:sldMk cId="850164988" sldId="667"/>
        </pc:sldMkLst>
        <pc:spChg chg="mod">
          <ac:chgData name="" userId="" providerId="" clId="Web-{BD5C80CB-FE41-4992-816B-9806E7175057}" dt="2019-06-12T06:54:53.903" v="198" actId="20577"/>
          <ac:spMkLst>
            <pc:docMk/>
            <pc:sldMk cId="850164988" sldId="667"/>
            <ac:spMk id="15" creationId="{00000000-0000-0000-0000-000000000000}"/>
          </ac:spMkLst>
        </pc:spChg>
      </pc:sldChg>
      <pc:sldChg chg="modSp">
        <pc:chgData name="" userId="" providerId="" clId="Web-{BD5C80CB-FE41-4992-816B-9806E7175057}" dt="2019-06-12T06:55:20.356" v="214" actId="20577"/>
        <pc:sldMkLst>
          <pc:docMk/>
          <pc:sldMk cId="1313411372" sldId="668"/>
        </pc:sldMkLst>
        <pc:spChg chg="mod">
          <ac:chgData name="" userId="" providerId="" clId="Web-{BD5C80CB-FE41-4992-816B-9806E7175057}" dt="2019-06-12T06:55:20.356" v="214" actId="20577"/>
          <ac:spMkLst>
            <pc:docMk/>
            <pc:sldMk cId="1313411372" sldId="668"/>
            <ac:spMk id="15" creationId="{00000000-0000-0000-0000-000000000000}"/>
          </ac:spMkLst>
        </pc:spChg>
      </pc:sldChg>
      <pc:sldChg chg="modSp">
        <pc:chgData name="" userId="" providerId="" clId="Web-{BD5C80CB-FE41-4992-816B-9806E7175057}" dt="2019-06-12T06:55:33.669" v="217" actId="1076"/>
        <pc:sldMkLst>
          <pc:docMk/>
          <pc:sldMk cId="1544462698" sldId="670"/>
        </pc:sldMkLst>
        <pc:spChg chg="mod">
          <ac:chgData name="" userId="" providerId="" clId="Web-{BD5C80CB-FE41-4992-816B-9806E7175057}" dt="2019-06-12T06:55:33.669" v="217" actId="1076"/>
          <ac:spMkLst>
            <pc:docMk/>
            <pc:sldMk cId="1544462698" sldId="670"/>
            <ac:spMk id="23" creationId="{00000000-0000-0000-0000-000000000000}"/>
          </ac:spMkLst>
        </pc:spChg>
      </pc:sldChg>
      <pc:sldChg chg="modSp">
        <pc:chgData name="" userId="" providerId="" clId="Web-{BD5C80CB-FE41-4992-816B-9806E7175057}" dt="2019-06-12T06:59:05.733" v="239" actId="1076"/>
        <pc:sldMkLst>
          <pc:docMk/>
          <pc:sldMk cId="3548020083" sldId="671"/>
        </pc:sldMkLst>
        <pc:spChg chg="mod">
          <ac:chgData name="" userId="" providerId="" clId="Web-{BD5C80CB-FE41-4992-816B-9806E7175057}" dt="2019-06-12T06:59:05.733" v="239" actId="1076"/>
          <ac:spMkLst>
            <pc:docMk/>
            <pc:sldMk cId="3548020083" sldId="671"/>
            <ac:spMk id="23" creationId="{00000000-0000-0000-0000-000000000000}"/>
          </ac:spMkLst>
        </pc:spChg>
      </pc:sldChg>
      <pc:sldChg chg="modSp">
        <pc:chgData name="" userId="" providerId="" clId="Web-{BD5C80CB-FE41-4992-816B-9806E7175057}" dt="2019-06-12T06:59:18.467" v="240" actId="1076"/>
        <pc:sldMkLst>
          <pc:docMk/>
          <pc:sldMk cId="722301811" sldId="673"/>
        </pc:sldMkLst>
        <pc:spChg chg="mod">
          <ac:chgData name="" userId="" providerId="" clId="Web-{BD5C80CB-FE41-4992-816B-9806E7175057}" dt="2019-06-12T06:59:18.467" v="240" actId="1076"/>
          <ac:spMkLst>
            <pc:docMk/>
            <pc:sldMk cId="722301811" sldId="673"/>
            <ac:spMk id="17" creationId="{00000000-0000-0000-0000-000000000000}"/>
          </ac:spMkLst>
        </pc:spChg>
      </pc:sldChg>
      <pc:sldChg chg="modSp">
        <pc:chgData name="" userId="" providerId="" clId="Web-{BD5C80CB-FE41-4992-816B-9806E7175057}" dt="2019-06-12T06:59:32.483" v="241" actId="1076"/>
        <pc:sldMkLst>
          <pc:docMk/>
          <pc:sldMk cId="2548016116" sldId="674"/>
        </pc:sldMkLst>
        <pc:spChg chg="mod">
          <ac:chgData name="" userId="" providerId="" clId="Web-{BD5C80CB-FE41-4992-816B-9806E7175057}" dt="2019-06-12T06:59:32.483" v="241" actId="1076"/>
          <ac:spMkLst>
            <pc:docMk/>
            <pc:sldMk cId="2548016116" sldId="674"/>
            <ac:spMk id="15" creationId="{00000000-0000-0000-0000-000000000000}"/>
          </ac:spMkLst>
        </pc:spChg>
      </pc:sldChg>
      <pc:sldChg chg="modSp">
        <pc:chgData name="" userId="" providerId="" clId="Web-{BD5C80CB-FE41-4992-816B-9806E7175057}" dt="2019-06-12T06:59:45.952" v="242" actId="1076"/>
        <pc:sldMkLst>
          <pc:docMk/>
          <pc:sldMk cId="1521365027" sldId="681"/>
        </pc:sldMkLst>
        <pc:spChg chg="mod">
          <ac:chgData name="" userId="" providerId="" clId="Web-{BD5C80CB-FE41-4992-816B-9806E7175057}" dt="2019-06-12T06:59:45.952" v="242" actId="1076"/>
          <ac:spMkLst>
            <pc:docMk/>
            <pc:sldMk cId="1521365027" sldId="681"/>
            <ac:spMk id="23" creationId="{00000000-0000-0000-0000-000000000000}"/>
          </ac:spMkLst>
        </pc:spChg>
      </pc:sldChg>
      <pc:sldChg chg="modSp">
        <pc:chgData name="" userId="" providerId="" clId="Web-{BD5C80CB-FE41-4992-816B-9806E7175057}" dt="2019-06-12T06:59:55.577" v="243" actId="1076"/>
        <pc:sldMkLst>
          <pc:docMk/>
          <pc:sldMk cId="2914616303" sldId="683"/>
        </pc:sldMkLst>
        <pc:spChg chg="mod">
          <ac:chgData name="" userId="" providerId="" clId="Web-{BD5C80CB-FE41-4992-816B-9806E7175057}" dt="2019-06-12T06:59:55.577" v="243" actId="1076"/>
          <ac:spMkLst>
            <pc:docMk/>
            <pc:sldMk cId="2914616303" sldId="683"/>
            <ac:spMk id="18" creationId="{00000000-0000-0000-0000-000000000000}"/>
          </ac:spMkLst>
        </pc:spChg>
      </pc:sldChg>
      <pc:sldChg chg="modSp">
        <pc:chgData name="" userId="" providerId="" clId="Web-{BD5C80CB-FE41-4992-816B-9806E7175057}" dt="2019-06-12T07:00:24.593" v="246" actId="1076"/>
        <pc:sldMkLst>
          <pc:docMk/>
          <pc:sldMk cId="459781784" sldId="684"/>
        </pc:sldMkLst>
        <pc:spChg chg="mod">
          <ac:chgData name="" userId="" providerId="" clId="Web-{BD5C80CB-FE41-4992-816B-9806E7175057}" dt="2019-06-12T07:00:24.593" v="246" actId="1076"/>
          <ac:spMkLst>
            <pc:docMk/>
            <pc:sldMk cId="459781784" sldId="684"/>
            <ac:spMk id="17" creationId="{00000000-0000-0000-0000-000000000000}"/>
          </ac:spMkLst>
        </pc:spChg>
      </pc:sldChg>
      <pc:sldChg chg="add del replId">
        <pc:chgData name="" userId="" providerId="" clId="Web-{BD5C80CB-FE41-4992-816B-9806E7175057}" dt="2019-06-12T06:38:25.803" v="59"/>
        <pc:sldMkLst>
          <pc:docMk/>
          <pc:sldMk cId="3649044311" sldId="6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ACC618-F4AE-4A42-AADC-30DD81966B84}" type="datetimeFigureOut">
              <a:rPr lang="en-US" smtClean="0"/>
              <a:t>9/14/20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39EA76-F740-2E44-BD7F-3D7B4AE1467E}" type="slidenum">
              <a:rPr lang="en-US" smtClean="0"/>
              <a:t>‹#›</a:t>
            </a:fld>
            <a:endParaRPr lang="en-US"/>
          </a:p>
        </p:txBody>
      </p:sp>
    </p:spTree>
    <p:extLst>
      <p:ext uri="{BB962C8B-B14F-4D97-AF65-F5344CB8AC3E}">
        <p14:creationId xmlns:p14="http://schemas.microsoft.com/office/powerpoint/2010/main" val="9649250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Cell IF : 32.242</a:t>
            </a:r>
            <a:br>
              <a:rPr lang="en-US" dirty="0"/>
            </a:br>
            <a:r>
              <a:rPr lang="en-US" dirty="0"/>
              <a:t>Science</a:t>
            </a:r>
            <a:r>
              <a:rPr lang="en-US" baseline="0" dirty="0"/>
              <a:t> : 33.611</a:t>
            </a:r>
            <a:endParaRPr lang="en-US" dirty="0"/>
          </a:p>
        </p:txBody>
      </p:sp>
      <p:sp>
        <p:nvSpPr>
          <p:cNvPr id="4" name="Slide Number Placeholder 3"/>
          <p:cNvSpPr>
            <a:spLocks noGrp="1"/>
          </p:cNvSpPr>
          <p:nvPr>
            <p:ph type="sldNum" sz="quarter" idx="10"/>
          </p:nvPr>
        </p:nvSpPr>
        <p:spPr/>
        <p:txBody>
          <a:bodyPr/>
          <a:lstStyle/>
          <a:p>
            <a:fld id="{37FF2DA8-39E2-D54B-B652-37ADDD2377EE}" type="slidenum">
              <a:rPr lang="en-US" smtClean="0"/>
              <a:pPr/>
              <a:t>8</a:t>
            </a:fld>
            <a:endParaRPr lang="en-US"/>
          </a:p>
        </p:txBody>
      </p:sp>
    </p:spTree>
    <p:extLst>
      <p:ext uri="{BB962C8B-B14F-4D97-AF65-F5344CB8AC3E}">
        <p14:creationId xmlns:p14="http://schemas.microsoft.com/office/powerpoint/2010/main" val="530363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54</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55</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56</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57</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59</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60</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61</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62</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63</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64</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FF2DA8-39E2-D54B-B652-37ADDD2377EE}" type="slidenum">
              <a:rPr lang="en-US" smtClean="0"/>
              <a:pPr/>
              <a:t>9</a:t>
            </a:fld>
            <a:endParaRPr lang="en-US"/>
          </a:p>
        </p:txBody>
      </p:sp>
    </p:spTree>
    <p:extLst>
      <p:ext uri="{BB962C8B-B14F-4D97-AF65-F5344CB8AC3E}">
        <p14:creationId xmlns:p14="http://schemas.microsoft.com/office/powerpoint/2010/main" val="846937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65</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66</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67</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68</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70</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71</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72</a:t>
            </a:fld>
            <a:endParaRPr lang="en-US"/>
          </a:p>
        </p:txBody>
      </p:sp>
    </p:spTree>
    <p:extLst>
      <p:ext uri="{BB962C8B-B14F-4D97-AF65-F5344CB8AC3E}">
        <p14:creationId xmlns:p14="http://schemas.microsoft.com/office/powerpoint/2010/main" val="4119487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73</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74</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75</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46</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76</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77</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78</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79</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80</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81</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82</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83</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84</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85</a:t>
            </a:fld>
            <a:endParaRPr lang="en-US"/>
          </a:p>
        </p:txBody>
      </p:sp>
    </p:spTree>
    <p:extLst>
      <p:ext uri="{BB962C8B-B14F-4D97-AF65-F5344CB8AC3E}">
        <p14:creationId xmlns:p14="http://schemas.microsoft.com/office/powerpoint/2010/main" val="51115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47</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86</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4E39EA76-F740-2E44-BD7F-3D7B4AE1467E}" type="slidenum">
              <a:rPr lang="en-US" smtClean="0"/>
              <a:t>87</a:t>
            </a:fld>
            <a:endParaRPr lang="en-US"/>
          </a:p>
        </p:txBody>
      </p:sp>
    </p:spTree>
    <p:extLst>
      <p:ext uri="{BB962C8B-B14F-4D97-AF65-F5344CB8AC3E}">
        <p14:creationId xmlns:p14="http://schemas.microsoft.com/office/powerpoint/2010/main" val="1236483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48</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49</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50</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52</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53</a:t>
            </a:fld>
            <a:endParaRPr lang="en-US"/>
          </a:p>
        </p:txBody>
      </p:sp>
    </p:spTree>
    <p:extLst>
      <p:ext uri="{BB962C8B-B14F-4D97-AF65-F5344CB8AC3E}">
        <p14:creationId xmlns:p14="http://schemas.microsoft.com/office/powerpoint/2010/main" val="219074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BFD1-7B5A-D24C-8043-38B68816117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BB09FC4-501C-C743-A3DF-B9732B4BEE3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568F353-D216-8448-94F3-FF2E7B1EC0D1}"/>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5" name="Footer Placeholder 4">
            <a:extLst>
              <a:ext uri="{FF2B5EF4-FFF2-40B4-BE49-F238E27FC236}">
                <a16:creationId xmlns:a16="http://schemas.microsoft.com/office/drawing/2014/main" id="{E2EAA504-375B-2D46-8C60-7CBBDEB8F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23256-91A6-6B42-A580-D8D943839654}"/>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818895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0DD-4C7E-2644-AFA3-D101E0B6D5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3F79C1-C51C-444B-ACA3-CFFA0CBA02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6BCC7-AD52-F34C-9D53-D6CFA177AD34}"/>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5" name="Footer Placeholder 4">
            <a:extLst>
              <a:ext uri="{FF2B5EF4-FFF2-40B4-BE49-F238E27FC236}">
                <a16:creationId xmlns:a16="http://schemas.microsoft.com/office/drawing/2014/main" id="{AEEF7A0C-67DA-6640-B19C-F18CDACA9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C4E2E-B93D-AD4A-AD45-F9639892890F}"/>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527284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A87D14-F92C-0744-8889-F046AAEAF2E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779BD7-DF46-A946-A760-C0B047B79B57}"/>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CD8ABB-BA44-E441-BFD2-4FDFFDE1078A}"/>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5" name="Footer Placeholder 4">
            <a:extLst>
              <a:ext uri="{FF2B5EF4-FFF2-40B4-BE49-F238E27FC236}">
                <a16:creationId xmlns:a16="http://schemas.microsoft.com/office/drawing/2014/main" id="{26E346E1-DBC0-FF47-81DC-AB51022B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8AB04-9604-A945-B958-302CE826AF0E}"/>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439481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7FD7-7636-FA42-9E03-BD7498690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DCD12-74CF-5748-BFF6-6F4D882FF4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2F800-9D8A-C045-B2D2-3615760D1FD4}"/>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5" name="Footer Placeholder 4">
            <a:extLst>
              <a:ext uri="{FF2B5EF4-FFF2-40B4-BE49-F238E27FC236}">
                <a16:creationId xmlns:a16="http://schemas.microsoft.com/office/drawing/2014/main" id="{1E8A5EA1-ECA6-B24C-A2CA-7A288F45D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099306-42CE-B94F-830D-C86E68814D45}"/>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61604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07AC-5637-2747-B3EF-47DE731CF16C}"/>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8D6A407-A163-1C49-98BA-A54CC22F2A3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C1F5FC-0E69-874D-9B6C-86D927C41698}"/>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5" name="Footer Placeholder 4">
            <a:extLst>
              <a:ext uri="{FF2B5EF4-FFF2-40B4-BE49-F238E27FC236}">
                <a16:creationId xmlns:a16="http://schemas.microsoft.com/office/drawing/2014/main" id="{CC1BB9C1-BB51-2F4F-B033-CB6316A73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995BE-2BF8-4648-BEBD-A52ED1DCB1D7}"/>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26737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10AD-42DF-A54D-8F7F-BD6E3B1B1C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B9F58-AF1D-BB42-A8D3-71C0445DD424}"/>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43DCB1-7F1C-E140-84A6-11FBCD19786D}"/>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BEC4C2-B162-6D49-913F-51235E89FAC6}"/>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6" name="Footer Placeholder 5">
            <a:extLst>
              <a:ext uri="{FF2B5EF4-FFF2-40B4-BE49-F238E27FC236}">
                <a16:creationId xmlns:a16="http://schemas.microsoft.com/office/drawing/2014/main" id="{E09A8710-3D76-B84F-A405-F6046BEDF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AB85E6-935F-7446-807B-C2561A3E515C}"/>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08273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1BBE-7AEA-1D4A-9670-CA0E16073CC8}"/>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BEEF17-CB3F-D54B-AD92-5AD91171531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711EEE96-0982-3045-9C65-6E45C7FEF8DA}"/>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5C630F-4434-5D41-89B8-CFDBEC83B8C6}"/>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D9BF020-8894-D34C-BD10-F96BDF5F71D5}"/>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E3664C-B8E9-7B46-ACC4-CDB1FCF83C2F}"/>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8" name="Footer Placeholder 7">
            <a:extLst>
              <a:ext uri="{FF2B5EF4-FFF2-40B4-BE49-F238E27FC236}">
                <a16:creationId xmlns:a16="http://schemas.microsoft.com/office/drawing/2014/main" id="{42C551C4-7ACE-894C-AAC0-9C0352D48C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D729AB-FC97-2B4E-9523-DE890AC2F3A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1915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9DEA-B889-DB40-90F8-96DB58E3FA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EC9F82-4B0C-2743-8FB0-61535427035D}"/>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4" name="Footer Placeholder 3">
            <a:extLst>
              <a:ext uri="{FF2B5EF4-FFF2-40B4-BE49-F238E27FC236}">
                <a16:creationId xmlns:a16="http://schemas.microsoft.com/office/drawing/2014/main" id="{B4318686-D083-9046-AC22-9BB1A98932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EA8EE7-0450-F34A-BF33-BA0F6AFB4DCA}"/>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89437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AC7255-633B-784D-A132-495F7F32643C}"/>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3" name="Footer Placeholder 2">
            <a:extLst>
              <a:ext uri="{FF2B5EF4-FFF2-40B4-BE49-F238E27FC236}">
                <a16:creationId xmlns:a16="http://schemas.microsoft.com/office/drawing/2014/main" id="{3EAB79B1-F244-3047-87E1-C18660D6B3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F223CD-C80D-8747-91AC-020AF0F0DF71}"/>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83483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BC13-0F6F-A043-B26C-B1D3C634ADF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C134157-299F-7249-B078-A4A8815956C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EDFEA9-5993-B443-8AFE-4502A05298F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9640309-D7B0-9346-B296-3CDA6E7B0E42}"/>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6" name="Footer Placeholder 5">
            <a:extLst>
              <a:ext uri="{FF2B5EF4-FFF2-40B4-BE49-F238E27FC236}">
                <a16:creationId xmlns:a16="http://schemas.microsoft.com/office/drawing/2014/main" id="{C8C7DB93-E7C4-F149-AFBB-83A54FDE5E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CBDB90-8637-6544-9BAA-BA983729622C}"/>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01507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54E8-5640-524D-A4EE-6AED8619515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DB24D1B-7845-6D43-B3D0-372E855E0F0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B3813E8-2CBF-604E-979A-F00042CF1F7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6EAFCB9-326A-2744-9B80-CD7552631477}"/>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6" name="Footer Placeholder 5">
            <a:extLst>
              <a:ext uri="{FF2B5EF4-FFF2-40B4-BE49-F238E27FC236}">
                <a16:creationId xmlns:a16="http://schemas.microsoft.com/office/drawing/2014/main" id="{335B312A-4741-BF47-BA05-211D3910D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8D157-341C-E844-98E6-A7F58D43C1AF}"/>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322529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6B5C62-9D73-3E44-854D-E2978446B78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FD7020-0658-8342-BA02-5363F535D06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6CF16-96F6-8D45-AAED-DC4EAA57D6F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FF8FA-3424-4F49-8B38-895832CADF5C}" type="datetimeFigureOut">
              <a:rPr lang="en-US" smtClean="0"/>
              <a:t>9/14/20</a:t>
            </a:fld>
            <a:endParaRPr lang="en-US"/>
          </a:p>
        </p:txBody>
      </p:sp>
      <p:sp>
        <p:nvSpPr>
          <p:cNvPr id="5" name="Footer Placeholder 4">
            <a:extLst>
              <a:ext uri="{FF2B5EF4-FFF2-40B4-BE49-F238E27FC236}">
                <a16:creationId xmlns:a16="http://schemas.microsoft.com/office/drawing/2014/main" id="{EDA4182A-575D-9549-8018-05FB2A60551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D0EC91-4588-1641-9A9B-168E8715F9C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5086746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hyperlink" Target="https://opensource.com/business/14/12/r-open-source-language-data-science" TargetMode="Externa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hyperlink" Target="http://datasci.tw/" TargetMode="Externa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26.emf"/><Relationship Id="rId4" Type="http://schemas.openxmlformats.org/officeDocument/2006/relationships/image" Target="../media/image29.tiff"/></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hyperlink" Target="https://www.linkedin.com/jobs/view/370881654/?fref=gc&amp;dti=183664932063716"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www-bcf.usc.edu/~gareth/IS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hyperlink" Target="http://www.changlabtw.com/1072-datascience.html" TargetMode="External"/><Relationship Id="rId5" Type="http://schemas.openxmlformats.org/officeDocument/2006/relationships/hyperlink" Target="http://www.changlabtw.com/1091-datascience.html" TargetMode="External"/><Relationship Id="rId4" Type="http://schemas.openxmlformats.org/officeDocument/2006/relationships/hyperlink" Target="http://www.changlabtw.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hiny.rstudio.com/gallery/kmeans-example.htm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hyperlink" Target="http://bangqu.com/Wi6Zfj.html" TargetMode="External"/><Relationship Id="rId4" Type="http://schemas.openxmlformats.org/officeDocument/2006/relationships/hyperlink" Target="https://www.deeplearning.ai/"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6.emf"/><Relationship Id="rId7" Type="http://schemas.openxmlformats.org/officeDocument/2006/relationships/hyperlink" Target="https://github.com/WinVector/zmPDSwR" TargetMode="External"/><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2.xml"/><Relationship Id="rId6" Type="http://schemas.openxmlformats.org/officeDocument/2006/relationships/hyperlink" Target="https://www.tenlong.com.tw/products/9781617295874?list_name=srh" TargetMode="External"/><Relationship Id="rId5" Type="http://schemas.openxmlformats.org/officeDocument/2006/relationships/hyperlink" Target="http://www.tenlong.com.tw/items/1617291560?item_id=889604" TargetMode="External"/><Relationship Id="rId4" Type="http://schemas.openxmlformats.org/officeDocument/2006/relationships/image" Target="../media/image9.emf"/><Relationship Id="rId9" Type="http://schemas.openxmlformats.org/officeDocument/2006/relationships/image" Target="../media/image40.tiff"/></Relationships>
</file>

<file path=ppt/slides/_rels/slide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hyperlink" Target="http://www-bcf.usc.edu/~gareth/ISL/ISLR%20Seventh%20Printing.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1.tiff"/><Relationship Id="rId1" Type="http://schemas.openxmlformats.org/officeDocument/2006/relationships/slideLayout" Target="../slideLayouts/slideLayout2.xml"/><Relationship Id="rId5" Type="http://schemas.openxmlformats.org/officeDocument/2006/relationships/hyperlink" Target="https://lagunita.stanford.edu/courses/HumanitiesSciences/StatLearning/Winter2016/about" TargetMode="External"/><Relationship Id="rId4" Type="http://schemas.openxmlformats.org/officeDocument/2006/relationships/image" Target="../media/image9.emf"/></Relationships>
</file>

<file path=ppt/slides/_rels/slide33.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6.tif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hyperlink" Target="http://r4ds.had.co.nz/index.html" TargetMode="External"/><Relationship Id="rId5" Type="http://schemas.openxmlformats.org/officeDocument/2006/relationships/hyperlink" Target="https://www.amazon.com/R-Data-Science-Hadley-Wickham/dp/1491910399/ref=as_li_ss_tl?ie=UTF8&amp;qid=1469550189&amp;sr=8-1&amp;keywords=R+for+data+science&amp;linkCode=sl1&amp;tag=devtools-20&amp;linkId=6fe0069f9605cf847ed96c191f4e84dd" TargetMode="External"/><Relationship Id="rId4" Type="http://schemas.openxmlformats.org/officeDocument/2006/relationships/hyperlink" Target="http://cos.name/2015/09/hadley-wickham-the-man-who-revolutionized-r/"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hyperlink" Target="https://www.kaggle.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r4ds.had.co.nz/"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hyperlink" Target="http://pansci.asia/archives/flash/109111" TargetMode="External"/><Relationship Id="rId4" Type="http://schemas.openxmlformats.org/officeDocument/2006/relationships/hyperlink" Target="http://pansci.asia/archives/author/ykliao"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hyperlink" Target="https://pubpeer.com/search?q=+Been-Zen+Lin" TargetMode="External"/><Relationship Id="rId3" Type="http://schemas.openxmlformats.org/officeDocument/2006/relationships/hyperlink" Target="https://pubpeer.com/search?q=Shih-Ting+Cha" TargetMode="External"/><Relationship Id="rId7" Type="http://schemas.openxmlformats.org/officeDocument/2006/relationships/hyperlink" Target="https://pubpeer.com/search?q=+Wei-Jiunn+Lee" TargetMode="External"/><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hyperlink" Target="https://pubpeer.com/search?q=+Chia-Yu+Chu" TargetMode="External"/><Relationship Id="rId11" Type="http://schemas.openxmlformats.org/officeDocument/2006/relationships/hyperlink" Target="https://pubpeer.com/publications/E3105C953203929608360C56F52950" TargetMode="External"/><Relationship Id="rId5" Type="http://schemas.openxmlformats.org/officeDocument/2006/relationships/hyperlink" Target="https://pubpeer.com/search?q=+Cheng-Chi+Chang" TargetMode="External"/><Relationship Id="rId10" Type="http://schemas.openxmlformats.org/officeDocument/2006/relationships/hyperlink" Target="https://pubpeer.com/search?q=+Min-Liang+Kuo" TargetMode="External"/><Relationship Id="rId4" Type="http://schemas.openxmlformats.org/officeDocument/2006/relationships/hyperlink" Target="https://pubpeer.com/search?q=+Ching-Ting+Tan" TargetMode="External"/><Relationship Id="rId9" Type="http://schemas.openxmlformats.org/officeDocument/2006/relationships/hyperlink" Target="https://pubpeer.com/search?q=+Ming-Tsan+Li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hyperlink" Target="https://www.most.gov.tw/most/attachments/6402f136-51b0-47c9-915e-430d32aafbd0" TargetMode="Externa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4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hyperlink" Target="https://www.most.gov.tw/most/attachments/64283b0f-76fc-4c90-a023-9c57f57b0c21" TargetMode="Externa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4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4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4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mailto:chang.jiaming@gmail.com?subject=[1061]%20Data%20Science%20in%20Practice" TargetMode="External"/><Relationship Id="rId4" Type="http://schemas.openxmlformats.org/officeDocument/2006/relationships/image" Target="../media/image9.emf"/></Relationships>
</file>

<file path=ppt/slides/_rels/slide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mailto:108753127@nccu.edu.tw" TargetMode="External"/><Relationship Id="rId5" Type="http://schemas.openxmlformats.org/officeDocument/2006/relationships/hyperlink" Target="mailto:108753102@nccu.edu.tw" TargetMode="Externa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emf"/><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facebook.com/groups/nccu.datascience/" TargetMode="External"/><Relationship Id="rId5" Type="http://schemas.openxmlformats.org/officeDocument/2006/relationships/hyperlink" Target="http://moodle.nccu.edu.tw/course/view.php?id=13385" TargetMode="External"/><Relationship Id="rId4" Type="http://schemas.openxmlformats.org/officeDocument/2006/relationships/image" Target="../media/image9.emf"/></Relationships>
</file>

<file path=ppt/slides/_rels/slide5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youtube.com/watch?v=XcBLEVknqvY" TargetMode="External"/><Relationship Id="rId4" Type="http://schemas.openxmlformats.org/officeDocument/2006/relationships/image" Target="../media/image9.emf"/></Relationships>
</file>

<file path=ppt/slides/_rels/slide5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datacamp.com/community/tutorials/r-or-python-for-data-analysis" TargetMode="External"/><Relationship Id="rId4" Type="http://schemas.openxmlformats.org/officeDocument/2006/relationships/image" Target="../media/image9.emf"/></Relationships>
</file>

<file path=ppt/slides/_rels/slide54.xml.rels><?xml version="1.0" encoding="UTF-8" standalone="yes"?>
<Relationships xmlns="http://schemas.openxmlformats.org/package/2006/relationships"><Relationship Id="rId8" Type="http://schemas.openxmlformats.org/officeDocument/2006/relationships/hyperlink" Target="http://blog.udacity.com/2015/01/python-vs-r-learn-first.html" TargetMode="External"/><Relationship Id="rId3" Type="http://schemas.openxmlformats.org/officeDocument/2006/relationships/image" Target="../media/image26.emf"/><Relationship Id="rId7" Type="http://schemas.openxmlformats.org/officeDocument/2006/relationships/hyperlink" Target="https://www.quora.com/Which-is-better-for-data-analysis-R-or-Pyth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kaggle.com/forums/f/208/getting-started/t/5243/pros-and-cons-of-r-vs-python-sci-kit-learn" TargetMode="External"/><Relationship Id="rId5" Type="http://schemas.openxmlformats.org/officeDocument/2006/relationships/hyperlink" Target="http://blog.datacamp.com/r-or-python-for-data-analysis/" TargetMode="External"/><Relationship Id="rId4" Type="http://schemas.openxmlformats.org/officeDocument/2006/relationships/image" Target="../media/image9.emf"/></Relationships>
</file>

<file path=ppt/slides/_rels/slide5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9.emf"/></Relationships>
</file>

<file path=ppt/slides/_rels/slide5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5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9.emf"/></Relationships>
</file>

<file path=ppt/slides/_rels/slide6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9.emf"/></Relationships>
</file>

<file path=ppt/slides/_rels/slide6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6.emf"/><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9.emf"/></Relationships>
</file>

<file path=ppt/slides/_rels/slide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9.emf"/></Relationships>
</file>

<file path=ppt/slides/_rels/slide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9.emf"/></Relationships>
</file>

<file path=ppt/slides/_rels/slide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6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9.emf"/></Relationships>
</file>

<file path=ppt/slides/_rels/slide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9.emf"/></Relationships>
</file>

<file path=ppt/slides/_rels/slide6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hyperlink" Target="https://goo.gl/photos/dBiRxWYxbWSsbCHA8" TargetMode="External"/><Relationship Id="rId5" Type="http://schemas.openxmlformats.org/officeDocument/2006/relationships/hyperlink" Target="https://goo.gl/photos/AT6QkCgfVH8JsmH69" TargetMode="Externa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hyperlink" Target="https://cloud.r-project.or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s://www.rstudio.com/products/rstudio/download/" TargetMode="External"/><Relationship Id="rId4" Type="http://schemas.openxmlformats.org/officeDocument/2006/relationships/image" Target="../media/image9.emf"/></Relationships>
</file>

<file path=ppt/slides/_rels/slide7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9.emf"/></Relationships>
</file>

<file path=ppt/slides/_rels/slide7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emf"/><Relationship Id="rId5" Type="http://schemas.openxmlformats.org/officeDocument/2006/relationships/image" Target="../media/image22.jpeg"/><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hyperlink" Target="https://github.com/wush978/DataScienceAndR" TargetMode="External"/><Relationship Id="rId4" Type="http://schemas.openxmlformats.org/officeDocument/2006/relationships/hyperlink" Target="http://datascienceandr.or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hyperlink" Target="http://stackoverflow.com/"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hyperlink" Target="http://stackoverflow.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dataology.blogspot.tw/" TargetMode="External"/><Relationship Id="rId5" Type="http://schemas.openxmlformats.org/officeDocument/2006/relationships/hyperlink" Target="http://www.r-bloggers.com/" TargetMode="External"/><Relationship Id="rId4" Type="http://schemas.openxmlformats.org/officeDocument/2006/relationships/image" Target="../media/image9.emf"/></Relationships>
</file>

<file path=ppt/slides/_rels/slide8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圖片 3"/>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10611"/>
            <a:ext cx="9144000" cy="6858000"/>
          </a:xfrm>
          <a:prstGeom prst="rect">
            <a:avLst/>
          </a:prstGeom>
        </p:spPr>
      </p:pic>
      <p:sp>
        <p:nvSpPr>
          <p:cNvPr id="2" name="Title 1"/>
          <p:cNvSpPr>
            <a:spLocks noGrp="1"/>
          </p:cNvSpPr>
          <p:nvPr>
            <p:ph type="ctrTitle"/>
          </p:nvPr>
        </p:nvSpPr>
        <p:spPr>
          <a:effectLst>
            <a:outerShdw blurRad="50800" dist="38100" dir="2700000" algn="tl" rotWithShape="0">
              <a:prstClr val="black">
                <a:alpha val="40000"/>
              </a:prstClr>
            </a:outerShdw>
          </a:effectLst>
        </p:spPr>
        <p:txBody>
          <a:bodyPr>
            <a:normAutofit/>
          </a:bodyPr>
          <a:lstStyle/>
          <a:p>
            <a:r>
              <a:rPr lang="en-US" altLang="zh-TW" sz="4800" dirty="0">
                <a:solidFill>
                  <a:schemeClr val="bg1">
                    <a:lumMod val="85000"/>
                  </a:schemeClr>
                </a:solidFill>
                <a:latin typeface="Noto Sans CJK TC Medium"/>
                <a:cs typeface="Noto Sans CJK TC Medium"/>
              </a:rPr>
              <a:t>Introduction &amp; </a:t>
            </a:r>
            <a:br>
              <a:rPr lang="en-US" altLang="zh-TW" sz="4800" dirty="0">
                <a:solidFill>
                  <a:schemeClr val="bg1">
                    <a:lumMod val="85000"/>
                  </a:schemeClr>
                </a:solidFill>
                <a:latin typeface="Noto Sans CJK TC Medium"/>
                <a:cs typeface="Noto Sans CJK TC Medium"/>
              </a:rPr>
            </a:br>
            <a:r>
              <a:rPr lang="en-US" altLang="zh-TW" sz="4800" dirty="0">
                <a:solidFill>
                  <a:schemeClr val="bg1">
                    <a:lumMod val="85000"/>
                  </a:schemeClr>
                </a:solidFill>
                <a:latin typeface="Noto Sans CJK TC Medium"/>
                <a:cs typeface="Noto Sans CJK TC Medium"/>
              </a:rPr>
              <a:t>Data science platforms</a:t>
            </a:r>
            <a:endParaRPr lang="en-US" sz="4800" dirty="0">
              <a:solidFill>
                <a:schemeClr val="bg1">
                  <a:lumMod val="85000"/>
                </a:schemeClr>
              </a:solidFill>
              <a:latin typeface="Noto Sans CJK TC Medium"/>
              <a:cs typeface="Noto Sans CJK TC Medium"/>
            </a:endParaRPr>
          </a:p>
        </p:txBody>
      </p:sp>
      <p:sp>
        <p:nvSpPr>
          <p:cNvPr id="3" name="Subtitle 2"/>
          <p:cNvSpPr>
            <a:spLocks noGrp="1"/>
          </p:cNvSpPr>
          <p:nvPr>
            <p:ph type="subTitle" idx="1"/>
          </p:nvPr>
        </p:nvSpPr>
        <p:spPr>
          <a:xfrm>
            <a:off x="1143000" y="3608053"/>
            <a:ext cx="6858000" cy="1655762"/>
          </a:xfrm>
        </p:spPr>
        <p:txBody>
          <a:bodyPr vert="horz" lIns="91440" tIns="45720" rIns="91440" bIns="45720" rtlCol="0" anchor="t">
            <a:normAutofit/>
          </a:bodyPr>
          <a:lstStyle/>
          <a:p>
            <a:pPr>
              <a:lnSpc>
                <a:spcPct val="100000"/>
              </a:lnSpc>
            </a:pPr>
            <a:r>
              <a:rPr lang="en-US" altLang="zh-TW" sz="2800" dirty="0" err="1">
                <a:solidFill>
                  <a:schemeClr val="accent4">
                    <a:lumMod val="60000"/>
                    <a:lumOff val="40000"/>
                  </a:schemeClr>
                </a:solidFill>
                <a:latin typeface="Noto Sans CJK TC" panose="020B0500000000000000" pitchFamily="34" charset="-128"/>
                <a:ea typeface="Noto Sans CJK TC" panose="020B0500000000000000" pitchFamily="34" charset="-128"/>
              </a:rPr>
              <a:t>資料科學</a:t>
            </a:r>
            <a:r>
              <a:rPr lang="en-US" altLang="zh-TW" sz="2800" dirty="0">
                <a:solidFill>
                  <a:schemeClr val="accent4">
                    <a:lumMod val="60000"/>
                    <a:lumOff val="40000"/>
                  </a:schemeClr>
                </a:solidFill>
                <a:ea typeface="新細明體"/>
              </a:rPr>
              <a:t> Data Science</a:t>
            </a:r>
            <a:endParaRPr lang="en-US" altLang="zh-TW" sz="2800" dirty="0">
              <a:solidFill>
                <a:schemeClr val="accent4">
                  <a:lumMod val="60000"/>
                  <a:lumOff val="40000"/>
                </a:schemeClr>
              </a:solidFill>
              <a:ea typeface="新細明體"/>
              <a:cs typeface="Calibri"/>
            </a:endParaRPr>
          </a:p>
          <a:p>
            <a:pPr>
              <a:lnSpc>
                <a:spcPct val="100000"/>
              </a:lnSpc>
            </a:pPr>
            <a:r>
              <a:rPr lang="en-US" altLang="zh-TW" sz="2800" dirty="0" err="1">
                <a:solidFill>
                  <a:schemeClr val="accent4">
                    <a:lumMod val="60000"/>
                    <a:lumOff val="40000"/>
                  </a:schemeClr>
                </a:solidFill>
                <a:latin typeface="Noto Sans CJK TC" panose="020B0500000000000000" pitchFamily="34" charset="-128"/>
                <a:ea typeface="Noto Sans CJK TC" panose="020B0500000000000000" pitchFamily="34" charset="-128"/>
              </a:rPr>
              <a:t>張家銘</a:t>
            </a:r>
            <a:r>
              <a:rPr lang="en-US" altLang="zh-TW" sz="2800" dirty="0">
                <a:solidFill>
                  <a:schemeClr val="accent4">
                    <a:lumMod val="60000"/>
                    <a:lumOff val="40000"/>
                  </a:schemeClr>
                </a:solidFill>
                <a:ea typeface="新細明體"/>
              </a:rPr>
              <a:t> Jia-Ming Chang</a:t>
            </a:r>
            <a:endParaRPr lang="en-US" altLang="zh-TW" sz="2800" dirty="0">
              <a:solidFill>
                <a:schemeClr val="accent4">
                  <a:lumMod val="60000"/>
                  <a:lumOff val="40000"/>
                </a:schemeClr>
              </a:solidFill>
              <a:ea typeface="新細明體"/>
              <a:cs typeface="Calibri"/>
            </a:endParaRPr>
          </a:p>
          <a:p>
            <a:pPr>
              <a:lnSpc>
                <a:spcPct val="100000"/>
              </a:lnSpc>
            </a:pPr>
            <a:r>
              <a:rPr lang="en-US" altLang="zh-TW" sz="2800" dirty="0" err="1">
                <a:solidFill>
                  <a:schemeClr val="accent4">
                    <a:lumMod val="60000"/>
                    <a:lumOff val="40000"/>
                  </a:schemeClr>
                </a:solidFill>
                <a:latin typeface="Noto Sans CJK TC" panose="020B0500000000000000" pitchFamily="34" charset="-128"/>
                <a:ea typeface="Noto Sans CJK TC" panose="020B0500000000000000" pitchFamily="34" charset="-128"/>
                <a:cs typeface="Calibri"/>
              </a:rPr>
              <a:t>政治大學資訊科學系</a:t>
            </a:r>
            <a:endParaRPr lang="en-US" dirty="0">
              <a:solidFill>
                <a:schemeClr val="accent4">
                  <a:lumMod val="60000"/>
                  <a:lumOff val="40000"/>
                </a:schemeClr>
              </a:solidFill>
              <a:latin typeface="Noto Sans CJK TC" panose="020B0500000000000000" pitchFamily="34" charset="-128"/>
              <a:ea typeface="Noto Sans CJK TC" panose="020B0500000000000000" pitchFamily="34" charset="-128"/>
            </a:endParaRPr>
          </a:p>
        </p:txBody>
      </p:sp>
      <p:sp>
        <p:nvSpPr>
          <p:cNvPr id="5" name="矩形 4"/>
          <p:cNvSpPr/>
          <p:nvPr/>
        </p:nvSpPr>
        <p:spPr>
          <a:xfrm>
            <a:off x="1940195" y="6581001"/>
            <a:ext cx="7184825" cy="276999"/>
          </a:xfrm>
          <a:prstGeom prst="rect">
            <a:avLst/>
          </a:prstGeom>
        </p:spPr>
        <p:txBody>
          <a:bodyPr wrap="square">
            <a:spAutoFit/>
          </a:bodyPr>
          <a:lstStyle/>
          <a:p>
            <a:r>
              <a:rPr lang="en-US" altLang="zh-TW" sz="1200" dirty="0">
                <a:solidFill>
                  <a:srgbClr val="D9D9D9"/>
                </a:solidFill>
              </a:rPr>
              <a:t>The slide is only for educational purposes. If any infringement, please contact me. We will correct immediately.</a:t>
            </a:r>
          </a:p>
        </p:txBody>
      </p:sp>
    </p:spTree>
    <p:extLst>
      <p:ext uri="{BB962C8B-B14F-4D97-AF65-F5344CB8AC3E}">
        <p14:creationId xmlns:p14="http://schemas.microsoft.com/office/powerpoint/2010/main" val="49744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75000"/>
              </a:schemeClr>
            </a:gs>
            <a:gs pos="100000">
              <a:schemeClr val="accent1">
                <a:lumMod val="5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標題 3"/>
          <p:cNvSpPr>
            <a:spLocks noGrp="1"/>
          </p:cNvSpPr>
          <p:nvPr>
            <p:ph type="ctrTitle"/>
          </p:nvPr>
        </p:nvSpPr>
        <p:spPr>
          <a:xfrm>
            <a:off x="1143000" y="1412289"/>
            <a:ext cx="6858000" cy="2387600"/>
          </a:xfrm>
        </p:spPr>
        <p:txBody>
          <a:bodyPr/>
          <a:lstStyle/>
          <a:p>
            <a:pPr>
              <a:lnSpc>
                <a:spcPct val="140000"/>
              </a:lnSpc>
            </a:pPr>
            <a:r>
              <a:rPr kumimoji="1" lang="en-US" altLang="zh-TW" dirty="0">
                <a:solidFill>
                  <a:schemeClr val="bg1">
                    <a:lumMod val="95000"/>
                  </a:schemeClr>
                </a:solidFill>
                <a:latin typeface="Noto Sans CJK TC Medium"/>
                <a:cs typeface="Noto Sans CJK TC Medium"/>
              </a:rPr>
              <a:t>What is data science? </a:t>
            </a:r>
            <a:endParaRPr kumimoji="1" lang="zh-TW" altLang="en-US" dirty="0">
              <a:solidFill>
                <a:schemeClr val="bg1">
                  <a:lumMod val="95000"/>
                </a:schemeClr>
              </a:solidFill>
              <a:latin typeface="Noto Sans CJK TC Medium"/>
              <a:cs typeface="Noto Sans CJK TC Medium"/>
            </a:endParaRPr>
          </a:p>
        </p:txBody>
      </p:sp>
      <p:sp>
        <p:nvSpPr>
          <p:cNvPr id="3" name="文字方塊 2"/>
          <p:cNvSpPr txBox="1"/>
          <p:nvPr/>
        </p:nvSpPr>
        <p:spPr>
          <a:xfrm>
            <a:off x="4279509" y="2084669"/>
            <a:ext cx="316240" cy="369332"/>
          </a:xfrm>
          <a:prstGeom prst="rect">
            <a:avLst/>
          </a:prstGeom>
          <a:noFill/>
        </p:spPr>
        <p:txBody>
          <a:bodyPr wrap="none" rtlCol="0">
            <a:spAutoFit/>
          </a:bodyPr>
          <a:lstStyle/>
          <a:p>
            <a:r>
              <a:rPr kumimoji="1" lang="en-US" altLang="zh-TW" dirty="0">
                <a:solidFill>
                  <a:schemeClr val="bg1"/>
                </a:solidFill>
                <a:latin typeface="Noto Sans CJK TC Medium"/>
                <a:cs typeface="Noto Sans CJK TC Medium"/>
              </a:rPr>
              <a:t>1</a:t>
            </a:r>
            <a:endParaRPr kumimoji="1" lang="zh-TW" altLang="en-US" dirty="0">
              <a:solidFill>
                <a:schemeClr val="bg1"/>
              </a:solidFill>
              <a:latin typeface="Noto Sans CJK TC Medium"/>
              <a:cs typeface="Noto Sans CJK TC Medium"/>
            </a:endParaRPr>
          </a:p>
        </p:txBody>
      </p:sp>
      <p:cxnSp>
        <p:nvCxnSpPr>
          <p:cNvPr id="8" name="直線接點 7"/>
          <p:cNvCxnSpPr/>
          <p:nvPr/>
        </p:nvCxnSpPr>
        <p:spPr>
          <a:xfrm flipV="1">
            <a:off x="3939476" y="2199675"/>
            <a:ext cx="1099302" cy="839996"/>
          </a:xfrm>
          <a:prstGeom prst="line">
            <a:avLst/>
          </a:prstGeom>
          <a:ln w="1270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p:cNvGrpSpPr>
            <a:grpSpLocks noChangeAspect="1"/>
          </p:cNvGrpSpPr>
          <p:nvPr/>
        </p:nvGrpSpPr>
        <p:grpSpPr>
          <a:xfrm>
            <a:off x="189953" y="6477986"/>
            <a:ext cx="8713893" cy="283374"/>
            <a:chOff x="189953" y="266412"/>
            <a:chExt cx="9253893" cy="300939"/>
          </a:xfrm>
        </p:grpSpPr>
        <p:pic>
          <p:nvPicPr>
            <p:cNvPr id="11" name="圖片 10"/>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2" name="圖片 11"/>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2120434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61868" y="604744"/>
            <a:ext cx="6784560" cy="1161129"/>
          </a:xfrm>
        </p:spPr>
        <p:txBody>
          <a:bodyPr>
            <a:noAutofit/>
          </a:bodyPr>
          <a:lstStyle/>
          <a:p>
            <a:pPr>
              <a:lnSpc>
                <a:spcPct val="80000"/>
              </a:lnSpc>
            </a:pPr>
            <a:r>
              <a:rPr kumimoji="1" lang="en-US" altLang="zh-TW" sz="3200" dirty="0">
                <a:solidFill>
                  <a:schemeClr val="accent1">
                    <a:lumMod val="75000"/>
                  </a:schemeClr>
                </a:solidFill>
                <a:latin typeface="Noto Sans CJK TC Medium"/>
                <a:cs typeface="Noto Sans CJK TC Medium"/>
              </a:rPr>
              <a:t>Data science Is the fastest growing industry</a:t>
            </a:r>
            <a:endParaRPr kumimoji="1" lang="zh-TW" altLang="en-US" sz="3200" dirty="0">
              <a:solidFill>
                <a:schemeClr val="accent1">
                  <a:lumMod val="75000"/>
                </a:schemeClr>
              </a:solidFill>
              <a:latin typeface="Noto Sans CJK TC Medium"/>
              <a:cs typeface="Noto Sans CJK TC Medium"/>
            </a:endParaRPr>
          </a:p>
        </p:txBody>
      </p:sp>
      <p:sp>
        <p:nvSpPr>
          <p:cNvPr id="8" name="內容版面配置區 7"/>
          <p:cNvSpPr>
            <a:spLocks noGrp="1"/>
          </p:cNvSpPr>
          <p:nvPr>
            <p:ph idx="1"/>
          </p:nvPr>
        </p:nvSpPr>
        <p:spPr>
          <a:xfrm>
            <a:off x="914400" y="1724455"/>
            <a:ext cx="5824448" cy="374016"/>
          </a:xfrm>
        </p:spPr>
        <p:txBody>
          <a:bodyPr anchor="t">
            <a:normAutofit fontScale="92500"/>
          </a:bodyPr>
          <a:lstStyle/>
          <a:p>
            <a:r>
              <a:rPr lang="zh-TW" altLang="en-US" sz="1400" dirty="0">
                <a:hlinkClick r:id="rId2"/>
              </a:rPr>
              <a:t>https://opensource.com/business/14/12/r-open-source-language-data-science</a:t>
            </a:r>
            <a:endParaRPr kumimoji="1" lang="en-US" altLang="zh-TW" sz="1400" dirty="0"/>
          </a:p>
          <a:p>
            <a:endParaRPr lang="zh-TW" altLang="en-US" dirty="0"/>
          </a:p>
        </p:txBody>
      </p:sp>
      <p:pic>
        <p:nvPicPr>
          <p:cNvPr id="6" name="圖片 5"/>
          <p:cNvPicPr>
            <a:picLocks noChangeAspect="1"/>
          </p:cNvPicPr>
          <p:nvPr/>
        </p:nvPicPr>
        <p:blipFill>
          <a:blip r:embed="rId3"/>
          <a:stretch>
            <a:fillRect/>
          </a:stretch>
        </p:blipFill>
        <p:spPr>
          <a:xfrm>
            <a:off x="948395" y="2191222"/>
            <a:ext cx="7247211" cy="4013840"/>
          </a:xfrm>
          <a:prstGeom prst="rect">
            <a:avLst/>
          </a:prstGeom>
        </p:spPr>
      </p:pic>
      <p:grpSp>
        <p:nvGrpSpPr>
          <p:cNvPr id="16" name="群組 15"/>
          <p:cNvGrpSpPr/>
          <p:nvPr/>
        </p:nvGrpSpPr>
        <p:grpSpPr>
          <a:xfrm>
            <a:off x="0" y="6463188"/>
            <a:ext cx="9144000" cy="434156"/>
            <a:chOff x="0" y="6463188"/>
            <a:chExt cx="9144000" cy="434156"/>
          </a:xfrm>
        </p:grpSpPr>
        <p:sp>
          <p:nvSpPr>
            <p:cNvPr id="17" name="矩形 16"/>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8" name="群組 17"/>
            <p:cNvGrpSpPr>
              <a:grpSpLocks noChangeAspect="1"/>
            </p:cNvGrpSpPr>
            <p:nvPr/>
          </p:nvGrpSpPr>
          <p:grpSpPr>
            <a:xfrm>
              <a:off x="110440" y="6573636"/>
              <a:ext cx="6642213" cy="215999"/>
              <a:chOff x="189953" y="266412"/>
              <a:chExt cx="9253893" cy="300939"/>
            </a:xfrm>
          </p:grpSpPr>
          <p:pic>
            <p:nvPicPr>
              <p:cNvPr id="21" name="圖片 20"/>
              <p:cNvPicPr>
                <a:picLocks noChangeAspect="1"/>
              </p:cNvPicPr>
              <p:nvPr/>
            </p:nvPicPr>
            <p:blipFill>
              <a:blip r:embed="rId4">
                <a:alphaModFix amt="31000"/>
              </a:blip>
              <a:stretch>
                <a:fillRect/>
              </a:stretch>
            </p:blipFill>
            <p:spPr>
              <a:xfrm>
                <a:off x="189953" y="266412"/>
                <a:ext cx="4557649" cy="300013"/>
              </a:xfrm>
              <a:prstGeom prst="rect">
                <a:avLst/>
              </a:prstGeom>
            </p:spPr>
          </p:pic>
          <p:pic>
            <p:nvPicPr>
              <p:cNvPr id="22" name="圖片 21"/>
              <p:cNvPicPr>
                <a:picLocks noChangeAspect="1"/>
              </p:cNvPicPr>
              <p:nvPr/>
            </p:nvPicPr>
            <p:blipFill>
              <a:blip r:embed="rId4">
                <a:alphaModFix amt="31000"/>
              </a:blip>
              <a:stretch>
                <a:fillRect/>
              </a:stretch>
            </p:blipFill>
            <p:spPr>
              <a:xfrm rot="10800000">
                <a:off x="4886197" y="267338"/>
                <a:ext cx="4557649" cy="300013"/>
              </a:xfrm>
              <a:prstGeom prst="rect">
                <a:avLst/>
              </a:prstGeom>
            </p:spPr>
          </p:pic>
        </p:grpSp>
        <p:pic>
          <p:nvPicPr>
            <p:cNvPr id="19" name="圖片 18"/>
            <p:cNvPicPr>
              <a:picLocks noChangeAspect="1"/>
            </p:cNvPicPr>
            <p:nvPr/>
          </p:nvPicPr>
          <p:blipFill>
            <a:blip r:embed="rId4">
              <a:alphaModFix amt="31000"/>
            </a:blip>
            <a:stretch>
              <a:fillRect/>
            </a:stretch>
          </p:blipFill>
          <p:spPr>
            <a:xfrm rot="10800000">
              <a:off x="6419532" y="6609635"/>
              <a:ext cx="2724467" cy="179335"/>
            </a:xfrm>
            <a:prstGeom prst="rect">
              <a:avLst/>
            </a:prstGeom>
          </p:spPr>
        </p:pic>
        <p:cxnSp>
          <p:nvCxnSpPr>
            <p:cNvPr id="20" name="直線接點 19"/>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31" name="群組 30"/>
          <p:cNvGrpSpPr/>
          <p:nvPr/>
        </p:nvGrpSpPr>
        <p:grpSpPr>
          <a:xfrm>
            <a:off x="-16597" y="-41872"/>
            <a:ext cx="9157950" cy="111655"/>
            <a:chOff x="-16597" y="-1"/>
            <a:chExt cx="9157950" cy="111655"/>
          </a:xfrm>
        </p:grpSpPr>
        <p:sp>
          <p:nvSpPr>
            <p:cNvPr id="24" name="矩形 23"/>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30" name="矩形 29"/>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pic>
        <p:nvPicPr>
          <p:cNvPr id="36" name="圖片 35"/>
          <p:cNvPicPr>
            <a:picLocks noChangeAspect="1"/>
          </p:cNvPicPr>
          <p:nvPr/>
        </p:nvPicPr>
        <p:blipFill>
          <a:blip r:embed="rId5"/>
          <a:stretch>
            <a:fillRect/>
          </a:stretch>
        </p:blipFill>
        <p:spPr>
          <a:xfrm>
            <a:off x="1010219" y="555868"/>
            <a:ext cx="698781" cy="118661"/>
          </a:xfrm>
          <a:prstGeom prst="rect">
            <a:avLst/>
          </a:prstGeom>
        </p:spPr>
      </p:pic>
    </p:spTree>
    <p:extLst>
      <p:ext uri="{BB962C8B-B14F-4D97-AF65-F5344CB8AC3E}">
        <p14:creationId xmlns:p14="http://schemas.microsoft.com/office/powerpoint/2010/main" val="1035375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61868" y="604744"/>
            <a:ext cx="6784560" cy="1161129"/>
          </a:xfrm>
        </p:spPr>
        <p:txBody>
          <a:bodyPr>
            <a:noAutofit/>
          </a:bodyPr>
          <a:lstStyle/>
          <a:p>
            <a:pPr>
              <a:lnSpc>
                <a:spcPct val="80000"/>
              </a:lnSpc>
            </a:pPr>
            <a:r>
              <a:rPr kumimoji="1" lang="en-US" altLang="zh-TW" sz="3200" dirty="0">
                <a:solidFill>
                  <a:schemeClr val="accent1">
                    <a:lumMod val="75000"/>
                  </a:schemeClr>
                </a:solidFill>
                <a:latin typeface="Noto Sans CJK TC Medium"/>
                <a:cs typeface="Noto Sans CJK TC Medium"/>
              </a:rPr>
              <a:t>Data science Is the fastest growing industry</a:t>
            </a:r>
            <a:endParaRPr kumimoji="1" lang="zh-TW" altLang="en-US" sz="3200" dirty="0">
              <a:solidFill>
                <a:schemeClr val="accent1">
                  <a:lumMod val="75000"/>
                </a:schemeClr>
              </a:solidFill>
              <a:latin typeface="Noto Sans CJK TC Medium"/>
              <a:cs typeface="Noto Sans CJK TC Medium"/>
            </a:endParaRPr>
          </a:p>
        </p:txBody>
      </p:sp>
      <p:sp>
        <p:nvSpPr>
          <p:cNvPr id="8" name="內容版面配置區 7"/>
          <p:cNvSpPr>
            <a:spLocks noGrp="1"/>
          </p:cNvSpPr>
          <p:nvPr>
            <p:ph idx="1"/>
          </p:nvPr>
        </p:nvSpPr>
        <p:spPr>
          <a:xfrm>
            <a:off x="914400" y="1724455"/>
            <a:ext cx="5824448" cy="374016"/>
          </a:xfrm>
        </p:spPr>
        <p:txBody>
          <a:bodyPr anchor="t">
            <a:normAutofit/>
          </a:bodyPr>
          <a:lstStyle/>
          <a:p>
            <a:r>
              <a:rPr lang="zh-TW" altLang="en-US" sz="1400" dirty="0">
                <a:hlinkClick r:id="rId2"/>
              </a:rPr>
              <a:t>http://datasci.tw/</a:t>
            </a:r>
            <a:endParaRPr lang="zh-TW" altLang="en-US" sz="1400" dirty="0"/>
          </a:p>
          <a:p>
            <a:endParaRPr lang="zh-TW" altLang="en-US" dirty="0"/>
          </a:p>
        </p:txBody>
      </p:sp>
      <p:pic>
        <p:nvPicPr>
          <p:cNvPr id="13" name="圖片 12"/>
          <p:cNvPicPr>
            <a:picLocks noChangeAspect="1"/>
          </p:cNvPicPr>
          <p:nvPr/>
        </p:nvPicPr>
        <p:blipFill>
          <a:blip r:embed="rId3"/>
          <a:stretch>
            <a:fillRect/>
          </a:stretch>
        </p:blipFill>
        <p:spPr>
          <a:xfrm>
            <a:off x="2603331" y="1715965"/>
            <a:ext cx="5471998" cy="2025475"/>
          </a:xfrm>
          <a:prstGeom prst="rect">
            <a:avLst/>
          </a:prstGeom>
        </p:spPr>
      </p:pic>
      <p:pic>
        <p:nvPicPr>
          <p:cNvPr id="15" name="圖片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03331" y="3703258"/>
            <a:ext cx="5471998" cy="2713601"/>
          </a:xfrm>
          <a:prstGeom prst="rect">
            <a:avLst/>
          </a:prstGeom>
        </p:spPr>
      </p:pic>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5">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5">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5">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7" name="圖片 16"/>
          <p:cNvPicPr>
            <a:picLocks noChangeAspect="1"/>
          </p:cNvPicPr>
          <p:nvPr/>
        </p:nvPicPr>
        <p:blipFill>
          <a:blip r:embed="rId6"/>
          <a:stretch>
            <a:fillRect/>
          </a:stretch>
        </p:blipFill>
        <p:spPr>
          <a:xfrm>
            <a:off x="1010219" y="555868"/>
            <a:ext cx="698781" cy="118661"/>
          </a:xfrm>
          <a:prstGeom prst="rect">
            <a:avLst/>
          </a:prstGeom>
        </p:spPr>
      </p:pic>
      <p:grpSp>
        <p:nvGrpSpPr>
          <p:cNvPr id="18" name="群組 17"/>
          <p:cNvGrpSpPr/>
          <p:nvPr/>
        </p:nvGrpSpPr>
        <p:grpSpPr>
          <a:xfrm>
            <a:off x="-16597" y="-41872"/>
            <a:ext cx="9157950" cy="111655"/>
            <a:chOff x="-16597" y="-1"/>
            <a:chExt cx="9157950" cy="111655"/>
          </a:xfrm>
        </p:grpSpPr>
        <p:sp>
          <p:nvSpPr>
            <p:cNvPr id="19" name="矩形 18"/>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0" name="矩形 19"/>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26794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pPr>
              <a:lnSpc>
                <a:spcPct val="80000"/>
              </a:lnSpc>
            </a:pPr>
            <a:r>
              <a:rPr kumimoji="1" lang="en-US" altLang="zh-TW" sz="3200" dirty="0">
                <a:solidFill>
                  <a:schemeClr val="accent1">
                    <a:lumMod val="75000"/>
                  </a:schemeClr>
                </a:solidFill>
                <a:latin typeface="Noto Sans CJK TC Medium"/>
                <a:cs typeface="Noto Sans CJK TC Medium"/>
              </a:rPr>
              <a:t>Data Science</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8" name="Content Placeholder 2"/>
          <p:cNvSpPr txBox="1">
            <a:spLocks/>
          </p:cNvSpPr>
          <p:nvPr/>
        </p:nvSpPr>
        <p:spPr>
          <a:xfrm>
            <a:off x="892986" y="1630227"/>
            <a:ext cx="7886700" cy="43513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sz="2000" dirty="0">
                <a:solidFill>
                  <a:schemeClr val="tx1">
                    <a:lumMod val="75000"/>
                    <a:lumOff val="25000"/>
                  </a:schemeClr>
                </a:solidFill>
                <a:latin typeface="Noto Sans CJK TC Regular"/>
                <a:cs typeface="Noto Sans CJK TC Regular"/>
              </a:rPr>
              <a:t>The statistician </a:t>
            </a:r>
            <a:r>
              <a:rPr lang="en-US" sz="2000" i="1" dirty="0">
                <a:solidFill>
                  <a:schemeClr val="tx1">
                    <a:lumMod val="75000"/>
                    <a:lumOff val="25000"/>
                  </a:schemeClr>
                </a:solidFill>
                <a:latin typeface="Noto Sans CJK TC Regular"/>
                <a:cs typeface="Noto Sans CJK TC Regular"/>
              </a:rPr>
              <a:t>William S. Cleveland </a:t>
            </a:r>
            <a:r>
              <a:rPr lang="en-US" sz="2000" dirty="0">
                <a:solidFill>
                  <a:schemeClr val="tx1">
                    <a:lumMod val="75000"/>
                    <a:lumOff val="25000"/>
                  </a:schemeClr>
                </a:solidFill>
                <a:latin typeface="Noto Sans CJK TC Regular"/>
                <a:cs typeface="Noto Sans CJK TC Regular"/>
              </a:rPr>
              <a:t>defined data science as an interdisciplinary field larger than statistics itself.</a:t>
            </a:r>
          </a:p>
          <a:p>
            <a:pPr lvl="1">
              <a:lnSpc>
                <a:spcPct val="250000"/>
              </a:lnSpc>
            </a:pPr>
            <a:r>
              <a:rPr lang="en-US" dirty="0">
                <a:solidFill>
                  <a:schemeClr val="accent2">
                    <a:lumMod val="75000"/>
                  </a:schemeClr>
                </a:solidFill>
                <a:latin typeface="Noto Sans CJK TC Regular"/>
                <a:cs typeface="Noto Sans CJK TC Regular"/>
              </a:rPr>
              <a:t>statistics</a:t>
            </a:r>
          </a:p>
          <a:p>
            <a:pPr lvl="1">
              <a:lnSpc>
                <a:spcPct val="150000"/>
              </a:lnSpc>
            </a:pPr>
            <a:r>
              <a:rPr lang="en-US" dirty="0">
                <a:solidFill>
                  <a:schemeClr val="accent2">
                    <a:lumMod val="75000"/>
                  </a:schemeClr>
                </a:solidFill>
                <a:latin typeface="Noto Sans CJK TC Regular"/>
                <a:cs typeface="Noto Sans CJK TC Regular"/>
              </a:rPr>
              <a:t>machine learning</a:t>
            </a:r>
          </a:p>
          <a:p>
            <a:pPr lvl="1">
              <a:lnSpc>
                <a:spcPct val="150000"/>
              </a:lnSpc>
            </a:pPr>
            <a:r>
              <a:rPr lang="en-US" dirty="0">
                <a:solidFill>
                  <a:schemeClr val="accent2">
                    <a:lumMod val="75000"/>
                  </a:schemeClr>
                </a:solidFill>
                <a:latin typeface="Noto Sans CJK TC Regular"/>
                <a:cs typeface="Noto Sans CJK TC Regular"/>
              </a:rPr>
              <a:t>programming / computer science</a:t>
            </a:r>
          </a:p>
          <a:p>
            <a:pPr lvl="1">
              <a:lnSpc>
                <a:spcPct val="150000"/>
              </a:lnSpc>
            </a:pPr>
            <a:r>
              <a:rPr lang="en-US" dirty="0">
                <a:solidFill>
                  <a:schemeClr val="accent2">
                    <a:lumMod val="75000"/>
                  </a:schemeClr>
                </a:solidFill>
                <a:latin typeface="Noto Sans CJK TC Regular"/>
                <a:cs typeface="Noto Sans CJK TC Regular"/>
              </a:rPr>
              <a:t>data engineering</a:t>
            </a:r>
          </a:p>
        </p:txBody>
      </p:sp>
      <p:pic>
        <p:nvPicPr>
          <p:cNvPr id="19" name="圖片 18"/>
          <p:cNvPicPr>
            <a:picLocks noChangeAspect="1"/>
          </p:cNvPicPr>
          <p:nvPr/>
        </p:nvPicPr>
        <p:blipFill>
          <a:blip r:embed="rId3"/>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3" name="TextBox 2">
            <a:extLst>
              <a:ext uri="{FF2B5EF4-FFF2-40B4-BE49-F238E27FC236}">
                <a16:creationId xmlns:a16="http://schemas.microsoft.com/office/drawing/2014/main" id="{6037CD75-60F2-4781-BCCB-CCF2F3BF3A10}"/>
              </a:ext>
            </a:extLst>
          </p:cNvPr>
          <p:cNvSpPr txBox="1"/>
          <p:nvPr/>
        </p:nvSpPr>
        <p:spPr>
          <a:xfrm>
            <a:off x="980520" y="6581001"/>
            <a:ext cx="81608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a:t>
            </a:r>
            <a:r>
              <a:rPr lang="en-US" altLang="zh-TW" sz="1200" dirty="0">
                <a:solidFill>
                  <a:schemeClr val="bg1"/>
                </a:solidFill>
                <a:ea typeface="+mn-lt"/>
                <a:cs typeface="+mn-lt"/>
              </a:rPr>
              <a:t>by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ndParaRPr>
          </a:p>
        </p:txBody>
      </p:sp>
    </p:spTree>
    <p:extLst>
      <p:ext uri="{BB962C8B-B14F-4D97-AF65-F5344CB8AC3E}">
        <p14:creationId xmlns:p14="http://schemas.microsoft.com/office/powerpoint/2010/main" val="3280688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pPr>
              <a:lnSpc>
                <a:spcPct val="80000"/>
              </a:lnSpc>
            </a:pPr>
            <a:r>
              <a:rPr kumimoji="1" lang="en-US" altLang="zh-TW" sz="3200" dirty="0">
                <a:solidFill>
                  <a:schemeClr val="accent1">
                    <a:lumMod val="75000"/>
                  </a:schemeClr>
                </a:solidFill>
                <a:latin typeface="Noto Sans CJK TC Medium"/>
                <a:cs typeface="Noto Sans CJK TC Medium"/>
              </a:rPr>
              <a:t>Data Science</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8" name="Content Placeholder 2"/>
          <p:cNvSpPr txBox="1">
            <a:spLocks/>
          </p:cNvSpPr>
          <p:nvPr/>
        </p:nvSpPr>
        <p:spPr>
          <a:xfrm>
            <a:off x="892986" y="1636243"/>
            <a:ext cx="7886700" cy="43513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en-US" altLang="zh-TW" sz="2000" dirty="0">
                <a:solidFill>
                  <a:schemeClr val="tx1">
                    <a:lumMod val="75000"/>
                    <a:lumOff val="25000"/>
                  </a:schemeClr>
                </a:solidFill>
                <a:latin typeface="Noto Sans CJK TC Regular"/>
                <a:cs typeface="Noto Sans CJK TC Regular"/>
              </a:rPr>
              <a:t>as managing the process that can transform </a:t>
            </a:r>
            <a:r>
              <a:rPr lang="en-US" altLang="zh-TW" sz="2000" b="1" dirty="0">
                <a:solidFill>
                  <a:schemeClr val="tx1">
                    <a:lumMod val="75000"/>
                    <a:lumOff val="25000"/>
                  </a:schemeClr>
                </a:solidFill>
                <a:latin typeface="Noto Sans CJK TC Regular"/>
                <a:cs typeface="Noto Sans CJK TC Regular"/>
              </a:rPr>
              <a:t>hypotheses </a:t>
            </a:r>
            <a:r>
              <a:rPr lang="en-US" altLang="zh-TW" sz="2000" dirty="0">
                <a:solidFill>
                  <a:schemeClr val="tx1">
                    <a:lumMod val="75000"/>
                    <a:lumOff val="25000"/>
                  </a:schemeClr>
                </a:solidFill>
                <a:latin typeface="Noto Sans CJK TC Regular"/>
                <a:cs typeface="Noto Sans CJK TC Regular"/>
              </a:rPr>
              <a:t>and </a:t>
            </a:r>
            <a:r>
              <a:rPr lang="en-US" altLang="zh-TW" sz="2000" b="1" dirty="0">
                <a:solidFill>
                  <a:schemeClr val="tx1">
                    <a:lumMod val="75000"/>
                    <a:lumOff val="25000"/>
                  </a:schemeClr>
                </a:solidFill>
                <a:latin typeface="Noto Sans CJK TC Regular"/>
                <a:cs typeface="Noto Sans CJK TC Regular"/>
              </a:rPr>
              <a:t>data </a:t>
            </a:r>
            <a:r>
              <a:rPr lang="en-US" altLang="zh-TW" sz="2000" dirty="0">
                <a:solidFill>
                  <a:schemeClr val="tx1">
                    <a:lumMod val="75000"/>
                    <a:lumOff val="25000"/>
                  </a:schemeClr>
                </a:solidFill>
                <a:latin typeface="Noto Sans CJK TC Regular"/>
                <a:cs typeface="Noto Sans CJK TC Regular"/>
              </a:rPr>
              <a:t>into actionable </a:t>
            </a:r>
            <a:r>
              <a:rPr lang="en-US" altLang="zh-TW" sz="2000" b="1" dirty="0">
                <a:solidFill>
                  <a:schemeClr val="tx1">
                    <a:lumMod val="75000"/>
                    <a:lumOff val="25000"/>
                  </a:schemeClr>
                </a:solidFill>
                <a:latin typeface="Noto Sans CJK TC Medium"/>
                <a:cs typeface="Noto Sans CJK TC Medium"/>
              </a:rPr>
              <a:t>predictions</a:t>
            </a:r>
          </a:p>
          <a:p>
            <a:pPr lvl="1">
              <a:lnSpc>
                <a:spcPct val="150000"/>
              </a:lnSpc>
            </a:pPr>
            <a:r>
              <a:rPr lang="en-US" altLang="zh-TW" dirty="0">
                <a:solidFill>
                  <a:schemeClr val="accent2">
                    <a:lumMod val="75000"/>
                  </a:schemeClr>
                </a:solidFill>
                <a:latin typeface="Noto Sans CJK TC Regular"/>
                <a:cs typeface="Noto Sans CJK TC Regular"/>
              </a:rPr>
              <a:t>predicting who will win an election</a:t>
            </a:r>
          </a:p>
          <a:p>
            <a:pPr lvl="1">
              <a:lnSpc>
                <a:spcPct val="150000"/>
              </a:lnSpc>
            </a:pPr>
            <a:r>
              <a:rPr lang="en-US" altLang="zh-TW" dirty="0">
                <a:solidFill>
                  <a:schemeClr val="accent2">
                    <a:lumMod val="75000"/>
                  </a:schemeClr>
                </a:solidFill>
                <a:latin typeface="Noto Sans CJK TC Regular"/>
                <a:cs typeface="Noto Sans CJK TC Regular"/>
              </a:rPr>
              <a:t>what products will sell well together</a:t>
            </a:r>
          </a:p>
          <a:p>
            <a:pPr lvl="1">
              <a:lnSpc>
                <a:spcPct val="150000"/>
              </a:lnSpc>
            </a:pPr>
            <a:r>
              <a:rPr lang="en-US" altLang="zh-TW" dirty="0">
                <a:solidFill>
                  <a:schemeClr val="accent2">
                    <a:lumMod val="75000"/>
                  </a:schemeClr>
                </a:solidFill>
                <a:latin typeface="Noto Sans CJK TC Regular"/>
                <a:cs typeface="Noto Sans CJK TC Regular"/>
              </a:rPr>
              <a:t>which loans will default</a:t>
            </a:r>
          </a:p>
          <a:p>
            <a:pPr lvl="1">
              <a:lnSpc>
                <a:spcPct val="150000"/>
              </a:lnSpc>
            </a:pPr>
            <a:r>
              <a:rPr lang="en-US" altLang="zh-TW" dirty="0">
                <a:solidFill>
                  <a:schemeClr val="accent2">
                    <a:lumMod val="75000"/>
                  </a:schemeClr>
                </a:solidFill>
                <a:latin typeface="Noto Sans CJK TC Regular"/>
                <a:cs typeface="Noto Sans CJK TC Regular"/>
              </a:rPr>
              <a:t>which advertisements will be clicked on</a:t>
            </a:r>
          </a:p>
        </p:txBody>
      </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TextBox 2">
            <a:extLst>
              <a:ext uri="{FF2B5EF4-FFF2-40B4-BE49-F238E27FC236}">
                <a16:creationId xmlns:a16="http://schemas.microsoft.com/office/drawing/2014/main" id="{622934BA-6F08-F34F-93DF-4E0DE1E0A6D0}"/>
              </a:ext>
            </a:extLst>
          </p:cNvPr>
          <p:cNvSpPr txBox="1"/>
          <p:nvPr/>
        </p:nvSpPr>
        <p:spPr>
          <a:xfrm>
            <a:off x="980520" y="6565998"/>
            <a:ext cx="81608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a:t>
            </a:r>
            <a:r>
              <a:rPr lang="en-US" altLang="zh-TW" sz="1200" dirty="0">
                <a:solidFill>
                  <a:schemeClr val="bg1"/>
                </a:solidFill>
                <a:ea typeface="+mn-lt"/>
                <a:cs typeface="+mn-lt"/>
              </a:rPr>
              <a:t>by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ndParaRPr>
          </a:p>
        </p:txBody>
      </p:sp>
    </p:spTree>
    <p:extLst>
      <p:ext uri="{BB962C8B-B14F-4D97-AF65-F5344CB8AC3E}">
        <p14:creationId xmlns:p14="http://schemas.microsoft.com/office/powerpoint/2010/main" val="1558891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pic>
        <p:nvPicPr>
          <p:cNvPr id="16" name="圖片 1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29989" y="51630"/>
            <a:ext cx="7151826" cy="4130661"/>
          </a:xfrm>
          <a:prstGeom prst="rect">
            <a:avLst/>
          </a:prstGeom>
        </p:spPr>
      </p:pic>
      <p:pic>
        <p:nvPicPr>
          <p:cNvPr id="20" name="圖片 19"/>
          <p:cNvPicPr>
            <a:picLocks noChangeAspect="1"/>
          </p:cNvPicPr>
          <p:nvPr/>
        </p:nvPicPr>
        <p:blipFill>
          <a:blip r:embed="rId3"/>
          <a:stretch>
            <a:fillRect/>
          </a:stretch>
        </p:blipFill>
        <p:spPr>
          <a:xfrm>
            <a:off x="5145198" y="4182291"/>
            <a:ext cx="3128342" cy="2343693"/>
          </a:xfrm>
          <a:prstGeom prst="rect">
            <a:avLst/>
          </a:prstGeom>
        </p:spPr>
      </p:pic>
      <p:pic>
        <p:nvPicPr>
          <p:cNvPr id="21" name="圖片 2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29989" y="4182291"/>
            <a:ext cx="4057074" cy="2279689"/>
          </a:xfrm>
          <a:prstGeom prst="rect">
            <a:avLst/>
          </a:prstGeom>
        </p:spPr>
      </p:pic>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5">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5">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5">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2167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pPr>
              <a:lnSpc>
                <a:spcPct val="80000"/>
              </a:lnSpc>
            </a:pPr>
            <a:r>
              <a:rPr kumimoji="1" lang="en-US" altLang="zh-TW" sz="3200" dirty="0">
                <a:solidFill>
                  <a:schemeClr val="accent1">
                    <a:lumMod val="75000"/>
                  </a:schemeClr>
                </a:solidFill>
                <a:latin typeface="Noto Sans CJK TC Medium"/>
                <a:cs typeface="Noto Sans CJK TC Medium"/>
              </a:rPr>
              <a:t>Data Science</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8" name="Content Placeholder 2"/>
          <p:cNvSpPr txBox="1">
            <a:spLocks/>
          </p:cNvSpPr>
          <p:nvPr/>
        </p:nvSpPr>
        <p:spPr>
          <a:xfrm>
            <a:off x="892986" y="1636243"/>
            <a:ext cx="7372710" cy="43513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en-US" altLang="zh-TW" sz="2000" dirty="0">
                <a:solidFill>
                  <a:srgbClr val="404040"/>
                </a:solidFill>
                <a:latin typeface="Noto Sans CJK TC Regular"/>
                <a:cs typeface="Noto Sans CJK TC Regular"/>
              </a:rPr>
              <a:t>The data scientist is responsible for </a:t>
            </a:r>
          </a:p>
          <a:p>
            <a:pPr lvl="1">
              <a:lnSpc>
                <a:spcPct val="150000"/>
              </a:lnSpc>
            </a:pPr>
            <a:r>
              <a:rPr lang="en-US" altLang="zh-TW" dirty="0">
                <a:solidFill>
                  <a:schemeClr val="accent2">
                    <a:lumMod val="75000"/>
                  </a:schemeClr>
                </a:solidFill>
                <a:latin typeface="Noto Sans CJK TC Regular"/>
                <a:cs typeface="Noto Sans CJK TC Regular"/>
              </a:rPr>
              <a:t>Data : acquiring the data, managing the data</a:t>
            </a:r>
          </a:p>
          <a:p>
            <a:pPr lvl="1">
              <a:lnSpc>
                <a:spcPct val="150000"/>
              </a:lnSpc>
            </a:pPr>
            <a:r>
              <a:rPr lang="en-US" altLang="zh-TW" dirty="0">
                <a:solidFill>
                  <a:schemeClr val="accent2">
                    <a:lumMod val="75000"/>
                  </a:schemeClr>
                </a:solidFill>
                <a:latin typeface="Noto Sans CJK TC Regular"/>
                <a:cs typeface="Noto Sans CJK TC Regular"/>
              </a:rPr>
              <a:t>Modeling: choosing the modeling technique, writing the code</a:t>
            </a:r>
          </a:p>
          <a:p>
            <a:pPr lvl="1">
              <a:lnSpc>
                <a:spcPct val="150000"/>
              </a:lnSpc>
            </a:pPr>
            <a:r>
              <a:rPr lang="en-US" altLang="zh-TW" dirty="0">
                <a:solidFill>
                  <a:schemeClr val="accent2">
                    <a:lumMod val="75000"/>
                  </a:schemeClr>
                </a:solidFill>
                <a:latin typeface="Noto Sans CJK TC Regular"/>
                <a:cs typeface="Noto Sans CJK TC Regular"/>
              </a:rPr>
              <a:t>Evaluation: verifying the results</a:t>
            </a:r>
          </a:p>
        </p:txBody>
      </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TextBox 2">
            <a:extLst>
              <a:ext uri="{FF2B5EF4-FFF2-40B4-BE49-F238E27FC236}">
                <a16:creationId xmlns:a16="http://schemas.microsoft.com/office/drawing/2014/main" id="{1B69DFA6-0988-5E4F-99A6-C5C0129EBA31}"/>
              </a:ext>
            </a:extLst>
          </p:cNvPr>
          <p:cNvSpPr txBox="1"/>
          <p:nvPr/>
        </p:nvSpPr>
        <p:spPr>
          <a:xfrm>
            <a:off x="980520" y="6560803"/>
            <a:ext cx="81608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a:t>
            </a:r>
            <a:r>
              <a:rPr lang="en-US" altLang="zh-TW" sz="1200" dirty="0">
                <a:solidFill>
                  <a:schemeClr val="bg1"/>
                </a:solidFill>
                <a:ea typeface="+mn-lt"/>
                <a:cs typeface="+mn-lt"/>
              </a:rPr>
              <a:t>by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ndParaRPr>
          </a:p>
        </p:txBody>
      </p:sp>
    </p:spTree>
    <p:extLst>
      <p:ext uri="{BB962C8B-B14F-4D97-AF65-F5344CB8AC3E}">
        <p14:creationId xmlns:p14="http://schemas.microsoft.com/office/powerpoint/2010/main" val="3742061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pPr>
              <a:lnSpc>
                <a:spcPct val="80000"/>
              </a:lnSpc>
            </a:pPr>
            <a:r>
              <a:rPr kumimoji="1" lang="en-US" altLang="zh-TW" sz="3200" dirty="0">
                <a:solidFill>
                  <a:schemeClr val="accent1">
                    <a:lumMod val="75000"/>
                  </a:schemeClr>
                </a:solidFill>
                <a:latin typeface="Noto Sans CJK TC Medium"/>
                <a:cs typeface="Noto Sans CJK TC Medium"/>
              </a:rPr>
              <a:t>An example @ Job market</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pic>
        <p:nvPicPr>
          <p:cNvPr id="20" name="圖片 1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160588" y="1325892"/>
            <a:ext cx="3253213" cy="4794748"/>
          </a:xfrm>
          <a:prstGeom prst="rect">
            <a:avLst/>
          </a:prstGeom>
        </p:spPr>
      </p:pic>
      <p:pic>
        <p:nvPicPr>
          <p:cNvPr id="21" name="圖片 2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0916" y="1325892"/>
            <a:ext cx="4166054" cy="3525488"/>
          </a:xfrm>
          <a:prstGeom prst="rect">
            <a:avLst/>
          </a:prstGeom>
        </p:spPr>
      </p:pic>
      <p:sp>
        <p:nvSpPr>
          <p:cNvPr id="3" name="矩形 2">
            <a:extLst>
              <a:ext uri="{FF2B5EF4-FFF2-40B4-BE49-F238E27FC236}">
                <a16:creationId xmlns:a16="http://schemas.microsoft.com/office/drawing/2014/main" id="{48DA7A7F-CAC8-3D41-A019-22D496A7C96A}"/>
              </a:ext>
            </a:extLst>
          </p:cNvPr>
          <p:cNvSpPr/>
          <p:nvPr/>
        </p:nvSpPr>
        <p:spPr>
          <a:xfrm>
            <a:off x="1431758" y="6573636"/>
            <a:ext cx="7692998" cy="276999"/>
          </a:xfrm>
          <a:prstGeom prst="rect">
            <a:avLst/>
          </a:prstGeom>
        </p:spPr>
        <p:txBody>
          <a:bodyPr wrap="square">
            <a:spAutoFit/>
          </a:bodyPr>
          <a:lstStyle/>
          <a:p>
            <a:pPr algn="r"/>
            <a:r>
              <a:rPr lang="zh-TW" altLang="en-US" sz="1200" dirty="0">
                <a:solidFill>
                  <a:schemeClr val="bg1"/>
                </a:solidFill>
              </a:rPr>
              <a:t>https://www.techinasia.com/korean-web-giant-naver-acquires-taiwanese-startup-gogolook</a:t>
            </a:r>
          </a:p>
        </p:txBody>
      </p:sp>
    </p:spTree>
    <p:extLst>
      <p:ext uri="{BB962C8B-B14F-4D97-AF65-F5344CB8AC3E}">
        <p14:creationId xmlns:p14="http://schemas.microsoft.com/office/powerpoint/2010/main" val="328384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3" y="758268"/>
            <a:ext cx="3324626" cy="986324"/>
          </a:xfrm>
        </p:spPr>
        <p:txBody>
          <a:bodyPr>
            <a:noAutofit/>
          </a:bodyPr>
          <a:lstStyle/>
          <a:p>
            <a:r>
              <a:rPr kumimoji="1" lang="en-US" altLang="zh-TW" sz="3200" dirty="0">
                <a:solidFill>
                  <a:schemeClr val="accent1">
                    <a:lumMod val="75000"/>
                  </a:schemeClr>
                </a:solidFill>
                <a:latin typeface="Noto Sans CJK TC Medium"/>
                <a:cs typeface="Noto Sans CJK TC Medium"/>
              </a:rPr>
              <a:t>An example </a:t>
            </a:r>
            <a:br>
              <a:rPr kumimoji="1" lang="en-US" altLang="zh-TW" sz="3200" dirty="0">
                <a:solidFill>
                  <a:schemeClr val="accent1">
                    <a:lumMod val="75000"/>
                  </a:schemeClr>
                </a:solidFill>
                <a:latin typeface="Noto Sans CJK TC Medium"/>
                <a:cs typeface="Noto Sans CJK TC Medium"/>
              </a:rPr>
            </a:br>
            <a:r>
              <a:rPr kumimoji="1" lang="en-US" altLang="zh-TW" sz="3200" dirty="0">
                <a:solidFill>
                  <a:schemeClr val="accent1">
                    <a:lumMod val="75000"/>
                  </a:schemeClr>
                </a:solidFill>
                <a:latin typeface="Noto Sans CJK TC Medium"/>
                <a:cs typeface="Noto Sans CJK TC Medium"/>
              </a:rPr>
              <a:t>@ Job market</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pic>
        <p:nvPicPr>
          <p:cNvPr id="18" name="圖片 1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946177" y="282099"/>
            <a:ext cx="4851638" cy="5696580"/>
          </a:xfrm>
          <a:prstGeom prst="rect">
            <a:avLst/>
          </a:prstGeom>
        </p:spPr>
      </p:pic>
      <p:sp>
        <p:nvSpPr>
          <p:cNvPr id="23" name="矩形 22"/>
          <p:cNvSpPr/>
          <p:nvPr/>
        </p:nvSpPr>
        <p:spPr>
          <a:xfrm>
            <a:off x="2864693" y="6545414"/>
            <a:ext cx="6276660" cy="276999"/>
          </a:xfrm>
          <a:prstGeom prst="rect">
            <a:avLst/>
          </a:prstGeom>
        </p:spPr>
        <p:txBody>
          <a:bodyPr wrap="square">
            <a:spAutoFit/>
          </a:bodyPr>
          <a:lstStyle/>
          <a:p>
            <a:pPr algn="r"/>
            <a:r>
              <a:rPr lang="en-US" altLang="zh-TW" sz="1200" dirty="0">
                <a:solidFill>
                  <a:schemeClr val="bg1"/>
                </a:solidFill>
                <a:hlinkClick r:id="rId5">
                  <a:extLst>
                    <a:ext uri="{A12FA001-AC4F-418D-AE19-62706E023703}">
                      <ahyp:hlinkClr xmlns:ahyp="http://schemas.microsoft.com/office/drawing/2018/hyperlinkcolor" val="tx"/>
                    </a:ext>
                  </a:extLst>
                </a:hlinkClick>
              </a:rPr>
              <a:t>https://www.linkedin.com/jobs/view/370881654/?fref=gc&amp;dti=183664932063716</a:t>
            </a:r>
            <a:endParaRPr lang="en-US" altLang="zh-TW" sz="1200" dirty="0">
              <a:solidFill>
                <a:schemeClr val="bg1"/>
              </a:solidFill>
            </a:endParaRPr>
          </a:p>
        </p:txBody>
      </p:sp>
    </p:spTree>
    <p:extLst>
      <p:ext uri="{BB962C8B-B14F-4D97-AF65-F5344CB8AC3E}">
        <p14:creationId xmlns:p14="http://schemas.microsoft.com/office/powerpoint/2010/main" val="1979191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pPr>
              <a:lnSpc>
                <a:spcPct val="80000"/>
              </a:lnSpc>
            </a:pPr>
            <a:r>
              <a:rPr kumimoji="1" lang="en-US" altLang="zh-TW" sz="3200" dirty="0">
                <a:solidFill>
                  <a:schemeClr val="accent1">
                    <a:lumMod val="75000"/>
                  </a:schemeClr>
                </a:solidFill>
                <a:latin typeface="Noto Sans CJK TC Medium"/>
                <a:cs typeface="Noto Sans CJK TC Medium"/>
              </a:rPr>
              <a:t>The course</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0" name="Content Placeholder 2"/>
          <p:cNvSpPr>
            <a:spLocks noGrp="1"/>
          </p:cNvSpPr>
          <p:nvPr>
            <p:ph idx="1"/>
          </p:nvPr>
        </p:nvSpPr>
        <p:spPr>
          <a:xfrm>
            <a:off x="898579" y="1588356"/>
            <a:ext cx="7886700" cy="4351338"/>
          </a:xfrm>
        </p:spPr>
        <p:txBody>
          <a:bodyPr>
            <a:normAutofit/>
          </a:bodyPr>
          <a:lstStyle/>
          <a:p>
            <a:pPr>
              <a:lnSpc>
                <a:spcPct val="150000"/>
              </a:lnSpc>
            </a:pPr>
            <a:r>
              <a:rPr lang="en-US" sz="2000" dirty="0">
                <a:solidFill>
                  <a:schemeClr val="tx1">
                    <a:lumMod val="75000"/>
                    <a:lumOff val="25000"/>
                  </a:schemeClr>
                </a:solidFill>
                <a:latin typeface="Noto Sans CJK TC Regular"/>
                <a:cs typeface="Noto Sans CJK TC Regular"/>
              </a:rPr>
              <a:t>This course will introduce you to the work of data science</a:t>
            </a:r>
          </a:p>
          <a:p>
            <a:pPr lvl="1">
              <a:lnSpc>
                <a:spcPct val="150000"/>
              </a:lnSpc>
            </a:pPr>
            <a:r>
              <a:rPr lang="en-US" dirty="0">
                <a:solidFill>
                  <a:schemeClr val="accent2">
                    <a:lumMod val="75000"/>
                  </a:schemeClr>
                </a:solidFill>
                <a:latin typeface="Noto Sans CJK TC Regular"/>
                <a:cs typeface="Noto Sans CJK TC Regular"/>
              </a:rPr>
              <a:t>It is an introduction to an advanced topic</a:t>
            </a:r>
          </a:p>
          <a:p>
            <a:pPr lvl="1">
              <a:lnSpc>
                <a:spcPct val="120000"/>
              </a:lnSpc>
            </a:pPr>
            <a:r>
              <a:rPr lang="en-US" dirty="0">
                <a:solidFill>
                  <a:schemeClr val="accent2">
                    <a:lumMod val="75000"/>
                  </a:schemeClr>
                </a:solidFill>
                <a:latin typeface="Noto Sans CJK TC Regular"/>
                <a:cs typeface="Noto Sans CJK TC Regular"/>
              </a:rPr>
              <a:t>We will concentrate on a portion of data science related to scoring and prediction</a:t>
            </a:r>
          </a:p>
          <a:p>
            <a:pPr>
              <a:lnSpc>
                <a:spcPct val="120000"/>
              </a:lnSpc>
            </a:pPr>
            <a:r>
              <a:rPr lang="en-US" sz="2000" dirty="0">
                <a:solidFill>
                  <a:schemeClr val="tx1">
                    <a:lumMod val="75000"/>
                    <a:lumOff val="25000"/>
                  </a:schemeClr>
                </a:solidFill>
                <a:latin typeface="Noto Sans CJK TC Regular"/>
                <a:cs typeface="Noto Sans CJK TC Regular"/>
              </a:rPr>
              <a:t>We will work examples with actual data using an analysis system called </a:t>
            </a:r>
            <a:r>
              <a:rPr lang="en-US" sz="2000" i="1" dirty="0">
                <a:solidFill>
                  <a:schemeClr val="tx1">
                    <a:lumMod val="75000"/>
                    <a:lumOff val="25000"/>
                  </a:schemeClr>
                </a:solidFill>
                <a:latin typeface="Noto Sans CJK TC Regular"/>
                <a:cs typeface="Noto Sans CJK TC Regular"/>
              </a:rPr>
              <a:t>R</a:t>
            </a:r>
          </a:p>
          <a:p>
            <a:pPr lvl="1">
              <a:lnSpc>
                <a:spcPct val="150000"/>
              </a:lnSpc>
            </a:pPr>
            <a:r>
              <a:rPr lang="en-US" dirty="0">
                <a:solidFill>
                  <a:schemeClr val="accent2">
                    <a:lumMod val="75000"/>
                  </a:schemeClr>
                </a:solidFill>
                <a:latin typeface="Noto Sans CJK TC Regular"/>
                <a:cs typeface="Noto Sans CJK TC Regular"/>
              </a:rPr>
              <a:t>Lectures will be </a:t>
            </a:r>
          </a:p>
          <a:p>
            <a:pPr lvl="2">
              <a:lnSpc>
                <a:spcPct val="150000"/>
              </a:lnSpc>
            </a:pPr>
            <a:r>
              <a:rPr lang="en-US" sz="1600" dirty="0">
                <a:solidFill>
                  <a:schemeClr val="accent6">
                    <a:lumMod val="75000"/>
                  </a:schemeClr>
                </a:solidFill>
                <a:latin typeface="Noto Sans CJK TC Regular"/>
                <a:cs typeface="Noto Sans CJK TC Regular"/>
              </a:rPr>
              <a:t>Slides </a:t>
            </a:r>
          </a:p>
          <a:p>
            <a:pPr lvl="2">
              <a:lnSpc>
                <a:spcPct val="110000"/>
              </a:lnSpc>
            </a:pPr>
            <a:r>
              <a:rPr lang="en-US" sz="1600" dirty="0">
                <a:solidFill>
                  <a:schemeClr val="accent6">
                    <a:lumMod val="75000"/>
                  </a:schemeClr>
                </a:solidFill>
                <a:latin typeface="Noto Sans CJK TC Regular"/>
                <a:cs typeface="Noto Sans CJK TC Regular"/>
              </a:rPr>
              <a:t>On-hand programing</a:t>
            </a:r>
          </a:p>
        </p:txBody>
      </p:sp>
      <p:sp>
        <p:nvSpPr>
          <p:cNvPr id="21" name="矩形 20"/>
          <p:cNvSpPr/>
          <p:nvPr/>
        </p:nvSpPr>
        <p:spPr>
          <a:xfrm>
            <a:off x="5406226" y="7795239"/>
            <a:ext cx="3598224" cy="276999"/>
          </a:xfrm>
          <a:prstGeom prst="rect">
            <a:avLst/>
          </a:prstGeom>
        </p:spPr>
        <p:txBody>
          <a:bodyPr wrap="square">
            <a:spAutoFit/>
          </a:bodyPr>
          <a:lstStyle/>
          <a:p>
            <a:r>
              <a:rPr lang="en-US" altLang="zh-TW" sz="1200" dirty="0"/>
              <a:t>http://</a:t>
            </a:r>
            <a:r>
              <a:rPr lang="en-US" altLang="zh-TW" sz="1200" dirty="0" err="1"/>
              <a:t>winvector.github.io</a:t>
            </a:r>
            <a:r>
              <a:rPr lang="en-US" altLang="zh-TW" sz="1200" dirty="0"/>
              <a:t>/</a:t>
            </a:r>
            <a:r>
              <a:rPr lang="en-US" altLang="zh-TW" sz="1200" dirty="0" err="1"/>
              <a:t>IntroductionToDataScience</a:t>
            </a:r>
            <a:endParaRPr lang="zh-TW" altLang="en-US" sz="1200" dirty="0"/>
          </a:p>
        </p:txBody>
      </p:sp>
      <p:sp>
        <p:nvSpPr>
          <p:cNvPr id="16" name="矩形 15"/>
          <p:cNvSpPr/>
          <p:nvPr/>
        </p:nvSpPr>
        <p:spPr>
          <a:xfrm>
            <a:off x="4212772" y="6559229"/>
            <a:ext cx="4931228" cy="276999"/>
          </a:xfrm>
          <a:prstGeom prst="rect">
            <a:avLst/>
          </a:prstGeom>
        </p:spPr>
        <p:txBody>
          <a:bodyPr wrap="square" anchor="t">
            <a:spAutoFit/>
          </a:bodyPr>
          <a:lstStyle/>
          <a:p>
            <a:pPr algn="r"/>
            <a:r>
              <a:rPr lang="en-US" altLang="zh-TW" sz="1200" i="1" dirty="0">
                <a:solidFill>
                  <a:schemeClr val="bg1"/>
                </a:solidFill>
                <a:ea typeface="新細明體"/>
              </a:rPr>
              <a:t>R for Data Science </a:t>
            </a:r>
            <a:r>
              <a:rPr lang="en-US" altLang="zh-TW" sz="1200" dirty="0">
                <a:solidFill>
                  <a:schemeClr val="bg1"/>
                </a:solidFill>
                <a:ea typeface="新細明體"/>
              </a:rPr>
              <a:t>by Garrett </a:t>
            </a:r>
            <a:r>
              <a:rPr lang="en-US" altLang="zh-TW" sz="1200" dirty="0" err="1">
                <a:solidFill>
                  <a:schemeClr val="bg1"/>
                </a:solidFill>
                <a:ea typeface="新細明體"/>
              </a:rPr>
              <a:t>Grolemund</a:t>
            </a:r>
            <a:r>
              <a:rPr lang="en-US" altLang="zh-TW" sz="1200" dirty="0">
                <a:solidFill>
                  <a:schemeClr val="bg1"/>
                </a:solidFill>
                <a:ea typeface="新細明體"/>
              </a:rPr>
              <a:t>, Hadley Wickham</a:t>
            </a:r>
          </a:p>
        </p:txBody>
      </p:sp>
    </p:spTree>
    <p:extLst>
      <p:ext uri="{BB962C8B-B14F-4D97-AF65-F5344CB8AC3E}">
        <p14:creationId xmlns:p14="http://schemas.microsoft.com/office/powerpoint/2010/main" val="350660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3966510"/>
          </a:xfrm>
        </p:spPr>
        <p:txBody>
          <a:bodyPr>
            <a:normAutofit/>
          </a:bodyPr>
          <a:lstStyle/>
          <a:p>
            <a:pPr>
              <a:lnSpc>
                <a:spcPct val="120000"/>
              </a:lnSpc>
            </a:pPr>
            <a:r>
              <a:rPr lang="en-US" altLang="zh-TW" dirty="0"/>
              <a:t>Some of the figures in this presentation are taken from "An Introduction to Statistical Learning, with applications in R"  (Springer, 2013) with permission from the authors: G. James, D. Witten, T. Hastie and R. </a:t>
            </a:r>
            <a:r>
              <a:rPr lang="en-US" altLang="zh-TW" dirty="0" err="1"/>
              <a:t>Tibshirani</a:t>
            </a:r>
            <a:r>
              <a:rPr lang="en-US" altLang="zh-TW" dirty="0"/>
              <a:t>.</a:t>
            </a:r>
          </a:p>
          <a:p>
            <a:pPr>
              <a:lnSpc>
                <a:spcPct val="120000"/>
              </a:lnSpc>
            </a:pPr>
            <a:r>
              <a:rPr lang="en-US" dirty="0">
                <a:hlinkClick r:id="rId2"/>
              </a:rPr>
              <a:t>The web site of the book</a:t>
            </a:r>
            <a:endParaRPr lang="en-US" dirty="0"/>
          </a:p>
          <a:p>
            <a:pPr>
              <a:lnSpc>
                <a:spcPct val="120000"/>
              </a:lnSpc>
            </a:pPr>
            <a:r>
              <a:rPr lang="en-US" dirty="0"/>
              <a:t>The credit of individual is indicated in the bottom part of the slide.</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545" y="5792135"/>
            <a:ext cx="6025916" cy="304799"/>
          </a:xfrm>
          <a:prstGeom prst="rect">
            <a:avLst/>
          </a:prstGeom>
        </p:spPr>
      </p:pic>
    </p:spTree>
    <p:extLst>
      <p:ext uri="{BB962C8B-B14F-4D97-AF65-F5344CB8AC3E}">
        <p14:creationId xmlns:p14="http://schemas.microsoft.com/office/powerpoint/2010/main" val="1223398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pPr>
              <a:lnSpc>
                <a:spcPct val="80000"/>
              </a:lnSpc>
            </a:pPr>
            <a:r>
              <a:rPr kumimoji="1" lang="en-US" altLang="zh-TW" sz="3200" dirty="0">
                <a:solidFill>
                  <a:schemeClr val="accent1">
                    <a:lumMod val="75000"/>
                  </a:schemeClr>
                </a:solidFill>
                <a:latin typeface="Noto Sans CJK TC Medium"/>
                <a:cs typeface="Noto Sans CJK TC Medium"/>
              </a:rPr>
              <a:t>Scheduled Progress</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0" name="Content Placeholder 2"/>
          <p:cNvSpPr>
            <a:spLocks noGrp="1"/>
          </p:cNvSpPr>
          <p:nvPr>
            <p:ph idx="1"/>
          </p:nvPr>
        </p:nvSpPr>
        <p:spPr>
          <a:xfrm>
            <a:off x="898579" y="1588356"/>
            <a:ext cx="7886700" cy="4351338"/>
          </a:xfrm>
        </p:spPr>
        <p:txBody>
          <a:bodyPr>
            <a:normAutofit/>
          </a:bodyPr>
          <a:lstStyle/>
          <a:p>
            <a:pPr>
              <a:lnSpc>
                <a:spcPct val="150000"/>
              </a:lnSpc>
            </a:pPr>
            <a:r>
              <a:rPr kumimoji="1" lang="en-US" altLang="zh-TW" sz="2000" dirty="0">
                <a:solidFill>
                  <a:srgbClr val="404040"/>
                </a:solidFill>
                <a:latin typeface="Noto Sans CJK TC Medium"/>
                <a:cs typeface="Noto Sans CJK TC Medium"/>
              </a:rPr>
              <a:t>Web site</a:t>
            </a:r>
          </a:p>
          <a:p>
            <a:pPr>
              <a:lnSpc>
                <a:spcPct val="150000"/>
              </a:lnSpc>
            </a:pPr>
            <a:r>
              <a:rPr kumimoji="1" lang="en-US" altLang="zh-TW" sz="1700" dirty="0">
                <a:hlinkClick r:id="rId4"/>
              </a:rPr>
              <a:t>http://www.changlabtw.com/</a:t>
            </a:r>
            <a:r>
              <a:rPr kumimoji="1" lang="en-US" altLang="zh-TW" sz="1700" dirty="0">
                <a:hlinkClick r:id="rId5"/>
              </a:rPr>
              <a:t>1091-datascience</a:t>
            </a:r>
            <a:r>
              <a:rPr kumimoji="1" lang="en-US" altLang="zh-TW" sz="1700" dirty="0">
                <a:hlinkClick r:id="rId6"/>
              </a:rPr>
              <a:t>.html</a:t>
            </a:r>
            <a:endParaRPr kumimoji="1" lang="en-US" altLang="zh-TW" sz="1700" dirty="0"/>
          </a:p>
        </p:txBody>
      </p:sp>
      <p:sp>
        <p:nvSpPr>
          <p:cNvPr id="21" name="矩形 20"/>
          <p:cNvSpPr/>
          <p:nvPr/>
        </p:nvSpPr>
        <p:spPr>
          <a:xfrm>
            <a:off x="5406226" y="7795239"/>
            <a:ext cx="3598224" cy="276999"/>
          </a:xfrm>
          <a:prstGeom prst="rect">
            <a:avLst/>
          </a:prstGeom>
        </p:spPr>
        <p:txBody>
          <a:bodyPr wrap="square">
            <a:spAutoFit/>
          </a:bodyPr>
          <a:lstStyle/>
          <a:p>
            <a:r>
              <a:rPr lang="en-US" altLang="zh-TW" sz="1200" dirty="0"/>
              <a:t>http://</a:t>
            </a:r>
            <a:r>
              <a:rPr lang="en-US" altLang="zh-TW" sz="1200" dirty="0" err="1"/>
              <a:t>winvector.github.io</a:t>
            </a:r>
            <a:r>
              <a:rPr lang="en-US" altLang="zh-TW" sz="1200" dirty="0"/>
              <a:t>/</a:t>
            </a:r>
            <a:r>
              <a:rPr lang="en-US" altLang="zh-TW" sz="1200" dirty="0" err="1"/>
              <a:t>IntroductionToDataScience</a:t>
            </a:r>
            <a:endParaRPr lang="zh-TW" altLang="en-US" sz="1200" dirty="0"/>
          </a:p>
        </p:txBody>
      </p:sp>
    </p:spTree>
    <p:extLst>
      <p:ext uri="{BB962C8B-B14F-4D97-AF65-F5344CB8AC3E}">
        <p14:creationId xmlns:p14="http://schemas.microsoft.com/office/powerpoint/2010/main" val="2615552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supervised </a:t>
            </a:r>
            <a:r>
              <a:rPr kumimoji="1" lang="en-US" altLang="zh-TW" sz="3200" dirty="0" err="1">
                <a:solidFill>
                  <a:schemeClr val="accent1">
                    <a:lumMod val="75000"/>
                  </a:schemeClr>
                </a:solidFill>
                <a:latin typeface="Noto Sans CJK TC Medium"/>
                <a:cs typeface="Noto Sans CJK TC Medium"/>
              </a:rPr>
              <a:t>v.s</a:t>
            </a:r>
            <a:r>
              <a:rPr kumimoji="1" lang="en-US" altLang="zh-TW" sz="3200" dirty="0">
                <a:solidFill>
                  <a:schemeClr val="accent1">
                    <a:lumMod val="75000"/>
                  </a:schemeClr>
                </a:solidFill>
                <a:latin typeface="Noto Sans CJK TC Medium"/>
                <a:cs typeface="Noto Sans CJK TC Medium"/>
              </a:rPr>
              <a:t>. unsupervised</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0" name="Content Placeholder 2"/>
          <p:cNvSpPr>
            <a:spLocks noGrp="1"/>
          </p:cNvSpPr>
          <p:nvPr>
            <p:ph idx="1"/>
          </p:nvPr>
        </p:nvSpPr>
        <p:spPr>
          <a:xfrm>
            <a:off x="898579" y="1588356"/>
            <a:ext cx="6930164" cy="3338378"/>
          </a:xfrm>
        </p:spPr>
        <p:txBody>
          <a:bodyPr>
            <a:norm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supervised statistical learning</a:t>
            </a:r>
          </a:p>
          <a:p>
            <a:pPr lvl="1">
              <a:lnSpc>
                <a:spcPct val="120000"/>
              </a:lnSpc>
            </a:pPr>
            <a:r>
              <a:rPr lang="en-US" altLang="zh-TW" dirty="0">
                <a:solidFill>
                  <a:schemeClr val="accent2">
                    <a:lumMod val="75000"/>
                  </a:schemeClr>
                </a:solidFill>
                <a:latin typeface="Noto Sans CJK TC Regular"/>
                <a:cs typeface="Noto Sans CJK TC Regular"/>
              </a:rPr>
              <a:t>involves building a statistical model for predicting, or estimating, an output  based on one or more inputs</a:t>
            </a:r>
          </a:p>
          <a:p>
            <a:pPr>
              <a:lnSpc>
                <a:spcPct val="120000"/>
              </a:lnSpc>
            </a:pPr>
            <a:r>
              <a:rPr lang="en-US" altLang="zh-TW" sz="2000" dirty="0">
                <a:solidFill>
                  <a:schemeClr val="tx1">
                    <a:lumMod val="75000"/>
                    <a:lumOff val="25000"/>
                  </a:schemeClr>
                </a:solidFill>
                <a:latin typeface="Noto Sans CJK TC Regular"/>
                <a:cs typeface="Noto Sans CJK TC Regular"/>
              </a:rPr>
              <a:t>unsupervised statistical learning</a:t>
            </a:r>
          </a:p>
          <a:p>
            <a:pPr lvl="1">
              <a:lnSpc>
                <a:spcPct val="120000"/>
              </a:lnSpc>
            </a:pPr>
            <a:r>
              <a:rPr lang="en-US" altLang="zh-TW" dirty="0">
                <a:solidFill>
                  <a:schemeClr val="accent2">
                    <a:lumMod val="75000"/>
                  </a:schemeClr>
                </a:solidFill>
                <a:latin typeface="Noto Sans CJK TC Regular"/>
                <a:cs typeface="Noto Sans CJK TC Regular"/>
              </a:rPr>
              <a:t>there are inputs but no supervising output; nevertheless we can learn relationships and structure from such data</a:t>
            </a:r>
          </a:p>
        </p:txBody>
      </p:sp>
      <p:sp>
        <p:nvSpPr>
          <p:cNvPr id="21" name="矩形 20"/>
          <p:cNvSpPr/>
          <p:nvPr/>
        </p:nvSpPr>
        <p:spPr>
          <a:xfrm>
            <a:off x="5406226" y="7795239"/>
            <a:ext cx="3598224" cy="276999"/>
          </a:xfrm>
          <a:prstGeom prst="rect">
            <a:avLst/>
          </a:prstGeom>
        </p:spPr>
        <p:txBody>
          <a:bodyPr wrap="square">
            <a:spAutoFit/>
          </a:bodyPr>
          <a:lstStyle/>
          <a:p>
            <a:r>
              <a:rPr lang="en-US" altLang="zh-TW" sz="1200" dirty="0"/>
              <a:t>http://</a:t>
            </a:r>
            <a:r>
              <a:rPr lang="en-US" altLang="zh-TW" sz="1200" dirty="0" err="1"/>
              <a:t>winvector.github.io</a:t>
            </a:r>
            <a:r>
              <a:rPr lang="en-US" altLang="zh-TW" sz="1200" dirty="0"/>
              <a:t>/</a:t>
            </a:r>
            <a:r>
              <a:rPr lang="en-US" altLang="zh-TW" sz="1200" dirty="0" err="1"/>
              <a:t>IntroductionToDataScience</a:t>
            </a:r>
            <a:endParaRPr lang="zh-TW" altLang="en-US" sz="1200" dirty="0"/>
          </a:p>
        </p:txBody>
      </p:sp>
      <p:sp>
        <p:nvSpPr>
          <p:cNvPr id="16" name="矩形 15">
            <a:extLst>
              <a:ext uri="{FF2B5EF4-FFF2-40B4-BE49-F238E27FC236}">
                <a16:creationId xmlns:a16="http://schemas.microsoft.com/office/drawing/2014/main" id="{C952A089-BDD7-364A-AE60-C5A62224A2CB}"/>
              </a:ext>
            </a:extLst>
          </p:cNvPr>
          <p:cNvSpPr/>
          <p:nvPr/>
        </p:nvSpPr>
        <p:spPr>
          <a:xfrm>
            <a:off x="3349" y="655572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664387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Supervised</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pic>
        <p:nvPicPr>
          <p:cNvPr id="18" name="圖片 17"/>
          <p:cNvPicPr>
            <a:picLocks noChangeAspect="1"/>
          </p:cNvPicPr>
          <p:nvPr/>
        </p:nvPicPr>
        <p:blipFill>
          <a:blip r:embed="rId4"/>
          <a:stretch>
            <a:fillRect/>
          </a:stretch>
        </p:blipFill>
        <p:spPr>
          <a:xfrm>
            <a:off x="0" y="1791486"/>
            <a:ext cx="9170347" cy="3836428"/>
          </a:xfrm>
          <a:prstGeom prst="rect">
            <a:avLst/>
          </a:prstGeom>
        </p:spPr>
      </p:pic>
      <p:sp>
        <p:nvSpPr>
          <p:cNvPr id="3" name="TextBox 2">
            <a:extLst>
              <a:ext uri="{FF2B5EF4-FFF2-40B4-BE49-F238E27FC236}">
                <a16:creationId xmlns:a16="http://schemas.microsoft.com/office/drawing/2014/main" id="{61AF8D5F-63B5-4C24-92DC-D4C5D682D1ED}"/>
              </a:ext>
            </a:extLst>
          </p:cNvPr>
          <p:cNvSpPr txBox="1"/>
          <p:nvPr/>
        </p:nvSpPr>
        <p:spPr>
          <a:xfrm>
            <a:off x="383370" y="6630076"/>
            <a:ext cx="87844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新細明體"/>
              </a:rPr>
              <a:t>Figure 1.1,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353243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Regression </a:t>
            </a:r>
            <a:r>
              <a:rPr kumimoji="1" lang="en-US" altLang="zh-TW" sz="3200" dirty="0" err="1">
                <a:solidFill>
                  <a:schemeClr val="accent1">
                    <a:lumMod val="75000"/>
                  </a:schemeClr>
                </a:solidFill>
                <a:latin typeface="Noto Sans CJK TC Medium"/>
                <a:cs typeface="Noto Sans CJK TC Medium"/>
              </a:rPr>
              <a:t>v.s</a:t>
            </a:r>
            <a:r>
              <a:rPr kumimoji="1" lang="en-US" altLang="zh-TW" sz="3200" dirty="0">
                <a:solidFill>
                  <a:schemeClr val="accent1">
                    <a:lumMod val="75000"/>
                  </a:schemeClr>
                </a:solidFill>
                <a:latin typeface="Noto Sans CJK TC Medium"/>
                <a:cs typeface="Noto Sans CJK TC Medium"/>
              </a:rPr>
              <a:t>. Classification</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pic>
        <p:nvPicPr>
          <p:cNvPr id="22" name="圖片 21"/>
          <p:cNvPicPr>
            <a:picLocks noChangeAspect="1"/>
          </p:cNvPicPr>
          <p:nvPr/>
        </p:nvPicPr>
        <p:blipFill>
          <a:blip r:embed="rId4"/>
          <a:stretch>
            <a:fillRect/>
          </a:stretch>
        </p:blipFill>
        <p:spPr>
          <a:xfrm>
            <a:off x="5160069" y="2063538"/>
            <a:ext cx="3006208" cy="3784601"/>
          </a:xfrm>
          <a:prstGeom prst="rect">
            <a:avLst/>
          </a:prstGeom>
        </p:spPr>
      </p:pic>
      <p:pic>
        <p:nvPicPr>
          <p:cNvPr id="23" name="圖片 22"/>
          <p:cNvPicPr>
            <a:picLocks noChangeAspect="1"/>
          </p:cNvPicPr>
          <p:nvPr/>
        </p:nvPicPr>
        <p:blipFill>
          <a:blip r:embed="rId5"/>
          <a:stretch>
            <a:fillRect/>
          </a:stretch>
        </p:blipFill>
        <p:spPr>
          <a:xfrm>
            <a:off x="500599" y="2063539"/>
            <a:ext cx="4267200" cy="3784600"/>
          </a:xfrm>
          <a:prstGeom prst="rect">
            <a:avLst/>
          </a:prstGeom>
        </p:spPr>
      </p:pic>
      <p:sp>
        <p:nvSpPr>
          <p:cNvPr id="18" name="TextBox 1">
            <a:extLst>
              <a:ext uri="{FF2B5EF4-FFF2-40B4-BE49-F238E27FC236}">
                <a16:creationId xmlns:a16="http://schemas.microsoft.com/office/drawing/2014/main" id="{907FA874-1F99-40DF-AA43-EE137B17F91B}"/>
              </a:ext>
            </a:extLst>
          </p:cNvPr>
          <p:cNvSpPr txBox="1"/>
          <p:nvPr/>
        </p:nvSpPr>
        <p:spPr>
          <a:xfrm>
            <a:off x="1471961" y="5793058"/>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lang="zh-TW" altLang="en-US" dirty="0">
              <a:ea typeface="新細明體"/>
              <a:cs typeface="Calibri"/>
            </a:endParaRPr>
          </a:p>
        </p:txBody>
      </p:sp>
      <p:sp>
        <p:nvSpPr>
          <p:cNvPr id="3" name="TextBox 2">
            <a:extLst>
              <a:ext uri="{FF2B5EF4-FFF2-40B4-BE49-F238E27FC236}">
                <a16:creationId xmlns:a16="http://schemas.microsoft.com/office/drawing/2014/main" id="{41E2926A-3FED-46D7-A629-FAF1462A1350}"/>
              </a:ext>
            </a:extLst>
          </p:cNvPr>
          <p:cNvSpPr txBox="1"/>
          <p:nvPr/>
        </p:nvSpPr>
        <p:spPr>
          <a:xfrm>
            <a:off x="0" y="6547680"/>
            <a:ext cx="91413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新細明體"/>
              </a:rPr>
              <a:t>Figure 1.1 &amp; 1.4,</a:t>
            </a:r>
            <a:r>
              <a:rPr lang="en-US" altLang="zh-TW" sz="1200" i="1" dirty="0">
                <a:solidFill>
                  <a:schemeClr val="bg1"/>
                </a:solidFill>
                <a:ea typeface="新細明體"/>
              </a:rPr>
              <a:t> 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802503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Visualization</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1" name="矩形 20"/>
          <p:cNvSpPr/>
          <p:nvPr/>
        </p:nvSpPr>
        <p:spPr>
          <a:xfrm>
            <a:off x="5406226" y="7795239"/>
            <a:ext cx="3598224" cy="276999"/>
          </a:xfrm>
          <a:prstGeom prst="rect">
            <a:avLst/>
          </a:prstGeom>
        </p:spPr>
        <p:txBody>
          <a:bodyPr wrap="square">
            <a:spAutoFit/>
          </a:bodyPr>
          <a:lstStyle/>
          <a:p>
            <a:r>
              <a:rPr lang="en-US" altLang="zh-TW" sz="1200" dirty="0"/>
              <a:t>http://</a:t>
            </a:r>
            <a:r>
              <a:rPr lang="en-US" altLang="zh-TW" sz="1200" dirty="0" err="1"/>
              <a:t>winvector.github.io</a:t>
            </a:r>
            <a:r>
              <a:rPr lang="en-US" altLang="zh-TW" sz="1200" dirty="0"/>
              <a:t>/</a:t>
            </a:r>
            <a:r>
              <a:rPr lang="en-US" altLang="zh-TW" sz="1200" dirty="0" err="1"/>
              <a:t>IntroductionToDataScience</a:t>
            </a:r>
            <a:endParaRPr lang="zh-TW" altLang="en-US" sz="1200" dirty="0"/>
          </a:p>
        </p:txBody>
      </p:sp>
      <p:sp>
        <p:nvSpPr>
          <p:cNvPr id="26" name="Content Placeholder 2"/>
          <p:cNvSpPr txBox="1">
            <a:spLocks/>
          </p:cNvSpPr>
          <p:nvPr/>
        </p:nvSpPr>
        <p:spPr>
          <a:xfrm>
            <a:off x="898579" y="1588356"/>
            <a:ext cx="7886700" cy="129320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lvl="1">
              <a:spcBef>
                <a:spcPts val="750"/>
              </a:spcBef>
            </a:pPr>
            <a:r>
              <a:rPr lang="en-US" altLang="zh-TW" dirty="0">
                <a:hlinkClick r:id="rId4"/>
              </a:rPr>
              <a:t>http://shiny.rstudio.com/gallery/kmeans-example.html</a:t>
            </a:r>
            <a:endParaRPr lang="en-US" altLang="zh-TW" dirty="0"/>
          </a:p>
          <a:p>
            <a:endParaRPr lang="en-US" altLang="zh-TW" sz="2000" dirty="0">
              <a:solidFill>
                <a:schemeClr val="tx1">
                  <a:lumMod val="75000"/>
                  <a:lumOff val="25000"/>
                </a:schemeClr>
              </a:solidFill>
              <a:latin typeface="Noto Sans CJK TC Regular"/>
              <a:cs typeface="Noto Sans CJK TC Regular"/>
            </a:endParaRPr>
          </a:p>
        </p:txBody>
      </p:sp>
      <p:pic>
        <p:nvPicPr>
          <p:cNvPr id="27" name="圖片 2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6359" y="2328340"/>
            <a:ext cx="7886700" cy="2494084"/>
          </a:xfrm>
          <a:prstGeom prst="rect">
            <a:avLst/>
          </a:prstGeom>
        </p:spPr>
      </p:pic>
    </p:spTree>
    <p:extLst>
      <p:ext uri="{BB962C8B-B14F-4D97-AF65-F5344CB8AC3E}">
        <p14:creationId xmlns:p14="http://schemas.microsoft.com/office/powerpoint/2010/main" val="388263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標題 3"/>
          <p:cNvSpPr>
            <a:spLocks noGrp="1"/>
          </p:cNvSpPr>
          <p:nvPr>
            <p:ph type="ctrTitle"/>
          </p:nvPr>
        </p:nvSpPr>
        <p:spPr>
          <a:xfrm>
            <a:off x="1143000" y="1412289"/>
            <a:ext cx="6858000" cy="2387600"/>
          </a:xfrm>
        </p:spPr>
        <p:txBody>
          <a:bodyPr>
            <a:normAutofit/>
          </a:bodyPr>
          <a:lstStyle/>
          <a:p>
            <a:pPr>
              <a:lnSpc>
                <a:spcPct val="140000"/>
              </a:lnSpc>
            </a:pPr>
            <a:r>
              <a:rPr kumimoji="1" lang="en-US" altLang="zh-TW" sz="4400" dirty="0">
                <a:solidFill>
                  <a:schemeClr val="bg1">
                    <a:lumMod val="95000"/>
                  </a:schemeClr>
                </a:solidFill>
                <a:latin typeface="Noto Sans CJK TC Medium"/>
                <a:cs typeface="Noto Sans CJK TC Medium"/>
              </a:rPr>
              <a:t>What is not in the course? </a:t>
            </a:r>
            <a:endParaRPr kumimoji="1" lang="zh-TW" altLang="en-US" sz="4400" dirty="0">
              <a:solidFill>
                <a:schemeClr val="bg1">
                  <a:lumMod val="95000"/>
                </a:schemeClr>
              </a:solidFill>
              <a:latin typeface="Noto Sans CJK TC Medium"/>
              <a:cs typeface="Noto Sans CJK TC Medium"/>
            </a:endParaRPr>
          </a:p>
        </p:txBody>
      </p:sp>
      <p:grpSp>
        <p:nvGrpSpPr>
          <p:cNvPr id="13" name="群組 12"/>
          <p:cNvGrpSpPr>
            <a:grpSpLocks noChangeAspect="1"/>
          </p:cNvGrpSpPr>
          <p:nvPr/>
        </p:nvGrpSpPr>
        <p:grpSpPr>
          <a:xfrm>
            <a:off x="189953" y="6477986"/>
            <a:ext cx="8713893" cy="283374"/>
            <a:chOff x="189953" y="266412"/>
            <a:chExt cx="9253893" cy="300939"/>
          </a:xfrm>
        </p:grpSpPr>
        <p:pic>
          <p:nvPicPr>
            <p:cNvPr id="11" name="圖片 10"/>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2" name="圖片 11"/>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1814785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What is not in this course?</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0" name="Content Placeholder 2"/>
          <p:cNvSpPr>
            <a:spLocks noGrp="1"/>
          </p:cNvSpPr>
          <p:nvPr>
            <p:ph idx="1"/>
          </p:nvPr>
        </p:nvSpPr>
        <p:spPr>
          <a:xfrm>
            <a:off x="903732" y="1636243"/>
            <a:ext cx="7357616" cy="4351338"/>
          </a:xfrm>
        </p:spPr>
        <p:txBody>
          <a:bodyPr>
            <a:normAutofit/>
          </a:bodyPr>
          <a:lstStyle/>
          <a:p>
            <a:pPr>
              <a:lnSpc>
                <a:spcPct val="150000"/>
              </a:lnSpc>
            </a:pPr>
            <a:r>
              <a:rPr lang="en-US" altLang="zh-TW" sz="2000" dirty="0">
                <a:solidFill>
                  <a:schemeClr val="tx1">
                    <a:lumMod val="75000"/>
                    <a:lumOff val="25000"/>
                  </a:schemeClr>
                </a:solidFill>
                <a:latin typeface="Noto Sans CJK TC Regular"/>
                <a:cs typeface="Noto Sans CJK TC Regular"/>
              </a:rPr>
              <a:t>Big data (engineering) or hardware implementation</a:t>
            </a:r>
          </a:p>
          <a:p>
            <a:pPr>
              <a:lnSpc>
                <a:spcPct val="150000"/>
              </a:lnSpc>
            </a:pPr>
            <a:r>
              <a:rPr lang="en-US" sz="2000" dirty="0">
                <a:solidFill>
                  <a:srgbClr val="404040"/>
                </a:solidFill>
                <a:latin typeface="Noto Sans CJK TC Regular"/>
                <a:cs typeface="Noto Sans CJK TC Regular"/>
              </a:rPr>
              <a:t>How to implement your own machine learning algorithms</a:t>
            </a:r>
          </a:p>
          <a:p>
            <a:pPr lvl="1">
              <a:lnSpc>
                <a:spcPct val="150000"/>
              </a:lnSpc>
            </a:pPr>
            <a:r>
              <a:rPr lang="en-US" dirty="0">
                <a:solidFill>
                  <a:schemeClr val="accent2">
                    <a:lumMod val="75000"/>
                  </a:schemeClr>
                </a:solidFill>
                <a:latin typeface="Noto Sans CJK TC Regular"/>
                <a:cs typeface="Noto Sans CJK TC Regular"/>
              </a:rPr>
              <a:t>Except for one example we emphasize exploring</a:t>
            </a:r>
          </a:p>
          <a:p>
            <a:pPr marL="342900" lvl="1" indent="0">
              <a:lnSpc>
                <a:spcPct val="150000"/>
              </a:lnSpc>
              <a:buNone/>
            </a:pPr>
            <a:r>
              <a:rPr lang="en-US" dirty="0">
                <a:solidFill>
                  <a:schemeClr val="accent2">
                    <a:lumMod val="75000"/>
                  </a:schemeClr>
                </a:solidFill>
                <a:latin typeface="Noto Sans CJK TC Regular"/>
                <a:cs typeface="Noto Sans CJK TC Regular"/>
              </a:rPr>
              <a:t>   and using already available machine learning libraries</a:t>
            </a:r>
          </a:p>
          <a:p>
            <a:pPr marL="342900" lvl="1" indent="0">
              <a:lnSpc>
                <a:spcPct val="150000"/>
              </a:lnSpc>
              <a:buNone/>
            </a:pPr>
            <a:r>
              <a:rPr lang="en-US" dirty="0">
                <a:solidFill>
                  <a:schemeClr val="accent2">
                    <a:lumMod val="75000"/>
                  </a:schemeClr>
                </a:solidFill>
                <a:latin typeface="Noto Sans CJK TC Regular"/>
                <a:cs typeface="Noto Sans CJK TC Regular"/>
              </a:rPr>
              <a:t>   =&gt; thanks rich R package libraries</a:t>
            </a:r>
          </a:p>
        </p:txBody>
      </p:sp>
      <p:sp>
        <p:nvSpPr>
          <p:cNvPr id="22" name="Rectangle 3"/>
          <p:cNvSpPr/>
          <p:nvPr/>
        </p:nvSpPr>
        <p:spPr>
          <a:xfrm>
            <a:off x="0" y="6566686"/>
            <a:ext cx="9143999" cy="276999"/>
          </a:xfrm>
          <a:prstGeom prst="rect">
            <a:avLst/>
          </a:prstGeom>
        </p:spPr>
        <p:txBody>
          <a:bodyPr wrap="square">
            <a:spAutoFit/>
          </a:bodyPr>
          <a:lstStyle/>
          <a:p>
            <a:pPr algn="r"/>
            <a:r>
              <a:rPr lang="en-US" sz="1200" dirty="0">
                <a:solidFill>
                  <a:srgbClr val="FFFFFF"/>
                </a:solidFill>
              </a:rPr>
              <a:t>http://</a:t>
            </a:r>
            <a:r>
              <a:rPr lang="en-US" sz="1200" dirty="0" err="1">
                <a:solidFill>
                  <a:srgbClr val="FFFFFF"/>
                </a:solidFill>
              </a:rPr>
              <a:t>winvector.github.io</a:t>
            </a:r>
            <a:r>
              <a:rPr lang="en-US" sz="1200" dirty="0">
                <a:solidFill>
                  <a:srgbClr val="FFFFFF"/>
                </a:solidFill>
              </a:rPr>
              <a:t>/</a:t>
            </a:r>
            <a:r>
              <a:rPr lang="en-US" sz="1200" dirty="0" err="1">
                <a:solidFill>
                  <a:srgbClr val="FFFFFF"/>
                </a:solidFill>
              </a:rPr>
              <a:t>IntroductionToDataScience</a:t>
            </a:r>
            <a:r>
              <a:rPr lang="en-US" sz="1200" dirty="0">
                <a:solidFill>
                  <a:srgbClr val="FFFFFF"/>
                </a:solidFill>
              </a:rPr>
              <a:t>/</a:t>
            </a:r>
          </a:p>
        </p:txBody>
      </p:sp>
    </p:spTree>
    <p:extLst>
      <p:ext uri="{BB962C8B-B14F-4D97-AF65-F5344CB8AC3E}">
        <p14:creationId xmlns:p14="http://schemas.microsoft.com/office/powerpoint/2010/main" val="2113475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What is not in this course?</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0" name="Content Placeholder 2"/>
          <p:cNvSpPr>
            <a:spLocks noGrp="1"/>
          </p:cNvSpPr>
          <p:nvPr>
            <p:ph idx="1"/>
          </p:nvPr>
        </p:nvSpPr>
        <p:spPr>
          <a:xfrm>
            <a:off x="903732" y="1630227"/>
            <a:ext cx="7357616" cy="4351338"/>
          </a:xfrm>
        </p:spPr>
        <p:txBody>
          <a:bodyPr>
            <a:normAutofit/>
          </a:bodyPr>
          <a:lstStyle/>
          <a:p>
            <a:pPr>
              <a:lnSpc>
                <a:spcPct val="150000"/>
              </a:lnSpc>
            </a:pPr>
            <a:r>
              <a:rPr lang="en-US" altLang="zh-TW" sz="2000" dirty="0">
                <a:solidFill>
                  <a:srgbClr val="404040"/>
                </a:solidFill>
                <a:latin typeface="Noto Sans CJK TC Regular"/>
                <a:cs typeface="Noto Sans CJK TC Regular"/>
              </a:rPr>
              <a:t>Deep Learning</a:t>
            </a:r>
          </a:p>
          <a:p>
            <a:pPr lvl="1">
              <a:lnSpc>
                <a:spcPct val="150000"/>
              </a:lnSpc>
            </a:pPr>
            <a:r>
              <a:rPr lang="en-US" altLang="zh-TW" sz="2000" dirty="0">
                <a:solidFill>
                  <a:srgbClr val="404040"/>
                </a:solidFill>
                <a:latin typeface="Noto Sans CJK TC Regular"/>
                <a:cs typeface="Noto Sans CJK TC Regular"/>
                <a:hlinkClick r:id="rId4"/>
              </a:rPr>
              <a:t>https://www.deeplearning.ai/</a:t>
            </a:r>
            <a:endParaRPr lang="en-US" altLang="zh-TW" sz="2000" dirty="0">
              <a:solidFill>
                <a:srgbClr val="404040"/>
              </a:solidFill>
              <a:latin typeface="Noto Sans CJK TC Regular"/>
              <a:cs typeface="Noto Sans CJK TC Regular"/>
            </a:endParaRPr>
          </a:p>
          <a:p>
            <a:pPr lvl="1">
              <a:lnSpc>
                <a:spcPct val="150000"/>
              </a:lnSpc>
            </a:pPr>
            <a:r>
              <a:rPr lang="en-US" altLang="zh-TW" sz="2000" dirty="0">
                <a:solidFill>
                  <a:srgbClr val="404040"/>
                </a:solidFill>
                <a:latin typeface="Noto Sans CJK TC Regular"/>
                <a:cs typeface="Noto Sans CJK TC Regular"/>
                <a:hlinkClick r:id="rId5"/>
              </a:rPr>
              <a:t>http://bangqu.com/Wi6Zfj.html</a:t>
            </a:r>
            <a:endParaRPr lang="en-US" altLang="zh-TW" sz="2000" dirty="0">
              <a:solidFill>
                <a:srgbClr val="404040"/>
              </a:solidFill>
              <a:latin typeface="Noto Sans CJK TC Regular"/>
              <a:cs typeface="Noto Sans CJK TC Regular"/>
            </a:endParaRPr>
          </a:p>
          <a:p>
            <a:pPr>
              <a:lnSpc>
                <a:spcPct val="150000"/>
              </a:lnSpc>
            </a:pPr>
            <a:endParaRPr lang="en-US" altLang="zh-TW" sz="2300" dirty="0">
              <a:solidFill>
                <a:srgbClr val="404040"/>
              </a:solidFill>
              <a:latin typeface="Noto Sans CJK TC Regular"/>
              <a:cs typeface="Noto Sans CJK TC Regular"/>
            </a:endParaRPr>
          </a:p>
        </p:txBody>
      </p:sp>
    </p:spTree>
    <p:extLst>
      <p:ext uri="{BB962C8B-B14F-4D97-AF65-F5344CB8AC3E}">
        <p14:creationId xmlns:p14="http://schemas.microsoft.com/office/powerpoint/2010/main" val="2249622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What is not in this course?</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0" name="Content Placeholder 2"/>
          <p:cNvSpPr>
            <a:spLocks noGrp="1"/>
          </p:cNvSpPr>
          <p:nvPr>
            <p:ph idx="1"/>
          </p:nvPr>
        </p:nvSpPr>
        <p:spPr>
          <a:xfrm>
            <a:off x="903732" y="1630226"/>
            <a:ext cx="6994786" cy="4594485"/>
          </a:xfrm>
        </p:spPr>
        <p:txBody>
          <a:bodyPr>
            <a:normAutofit/>
          </a:bodyPr>
          <a:lstStyle/>
          <a:p>
            <a:pPr>
              <a:lnSpc>
                <a:spcPct val="150000"/>
              </a:lnSpc>
            </a:pPr>
            <a:r>
              <a:rPr lang="en-US" altLang="zh-TW" sz="2000" dirty="0">
                <a:solidFill>
                  <a:srgbClr val="404040"/>
                </a:solidFill>
                <a:latin typeface="Noto Sans CJK TC Regular"/>
                <a:cs typeface="Noto Sans CJK TC Regular"/>
              </a:rPr>
              <a:t>Python, Julia, and friends</a:t>
            </a:r>
          </a:p>
          <a:p>
            <a:pPr lvl="1">
              <a:lnSpc>
                <a:spcPct val="150000"/>
              </a:lnSpc>
            </a:pPr>
            <a:r>
              <a:rPr lang="en-US" altLang="zh-TW" dirty="0">
                <a:solidFill>
                  <a:schemeClr val="accent2">
                    <a:lumMod val="75000"/>
                  </a:schemeClr>
                </a:solidFill>
                <a:latin typeface="Noto Sans CJK TC Regular"/>
                <a:cs typeface="Noto Sans CJK TC Regular"/>
              </a:rPr>
              <a:t>You won’t learn anything about Python, Julia, or any other programming language useful for data science. This isn’t because we think these tools are bad. They’re not! And in practice, most data science teams use a mix of languages, often at least </a:t>
            </a:r>
            <a:r>
              <a:rPr lang="en-US" altLang="zh-TW" i="1" dirty="0">
                <a:solidFill>
                  <a:schemeClr val="accent2">
                    <a:lumMod val="75000"/>
                  </a:schemeClr>
                </a:solidFill>
                <a:latin typeface="Noto Sans CJK TC Regular"/>
                <a:cs typeface="Noto Sans CJK TC Regular"/>
              </a:rPr>
              <a:t>R</a:t>
            </a:r>
            <a:r>
              <a:rPr lang="en-US" altLang="zh-TW" dirty="0">
                <a:solidFill>
                  <a:schemeClr val="accent2">
                    <a:lumMod val="75000"/>
                  </a:schemeClr>
                </a:solidFill>
                <a:latin typeface="Noto Sans CJK TC Regular"/>
                <a:cs typeface="Noto Sans CJK TC Regular"/>
              </a:rPr>
              <a:t> and </a:t>
            </a:r>
            <a:r>
              <a:rPr lang="en-US" altLang="zh-TW" i="1" dirty="0">
                <a:solidFill>
                  <a:schemeClr val="accent2">
                    <a:lumMod val="75000"/>
                  </a:schemeClr>
                </a:solidFill>
                <a:latin typeface="Noto Sans CJK TC Regular"/>
                <a:cs typeface="Noto Sans CJK TC Regular"/>
              </a:rPr>
              <a:t>Python</a:t>
            </a:r>
            <a:r>
              <a:rPr lang="en-US" altLang="zh-TW" dirty="0">
                <a:solidFill>
                  <a:schemeClr val="accent2">
                    <a:lumMod val="75000"/>
                  </a:schemeClr>
                </a:solidFill>
                <a:latin typeface="Noto Sans CJK TC Regular"/>
                <a:cs typeface="Noto Sans CJK TC Regular"/>
              </a:rPr>
              <a:t>.</a:t>
            </a:r>
          </a:p>
        </p:txBody>
      </p:sp>
      <p:sp>
        <p:nvSpPr>
          <p:cNvPr id="18" name="矩形 17"/>
          <p:cNvSpPr/>
          <p:nvPr/>
        </p:nvSpPr>
        <p:spPr>
          <a:xfrm>
            <a:off x="4430488" y="6555724"/>
            <a:ext cx="4697932" cy="276999"/>
          </a:xfrm>
          <a:prstGeom prst="rect">
            <a:avLst/>
          </a:prstGeom>
        </p:spPr>
        <p:txBody>
          <a:bodyPr wrap="square" anchor="t">
            <a:spAutoFit/>
          </a:bodyPr>
          <a:lstStyle/>
          <a:p>
            <a:pPr algn="r"/>
            <a:r>
              <a:rPr lang="en-US" altLang="zh-TW" sz="1200" i="1" dirty="0">
                <a:solidFill>
                  <a:schemeClr val="bg1"/>
                </a:solidFill>
                <a:ea typeface="新細明體"/>
              </a:rPr>
              <a:t>R for Data Science </a:t>
            </a:r>
            <a:r>
              <a:rPr lang="en-US" altLang="zh-TW" sz="1200" dirty="0">
                <a:solidFill>
                  <a:schemeClr val="bg1"/>
                </a:solidFill>
                <a:ea typeface="新細明體"/>
              </a:rPr>
              <a:t>by Garrett </a:t>
            </a:r>
            <a:r>
              <a:rPr lang="en-US" altLang="zh-TW" sz="1200" dirty="0" err="1">
                <a:solidFill>
                  <a:schemeClr val="bg1"/>
                </a:solidFill>
                <a:ea typeface="新細明體"/>
              </a:rPr>
              <a:t>Grolemund</a:t>
            </a:r>
            <a:r>
              <a:rPr lang="en-US" altLang="zh-TW" sz="1200" dirty="0">
                <a:solidFill>
                  <a:schemeClr val="bg1"/>
                </a:solidFill>
                <a:ea typeface="新細明體"/>
              </a:rPr>
              <a:t>, Hadley Wickham</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105498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標題 3"/>
          <p:cNvSpPr>
            <a:spLocks noGrp="1"/>
          </p:cNvSpPr>
          <p:nvPr>
            <p:ph type="ctrTitle"/>
          </p:nvPr>
        </p:nvSpPr>
        <p:spPr>
          <a:xfrm>
            <a:off x="1143000" y="1412289"/>
            <a:ext cx="6858000" cy="2387600"/>
          </a:xfrm>
        </p:spPr>
        <p:txBody>
          <a:bodyPr>
            <a:normAutofit/>
          </a:bodyPr>
          <a:lstStyle/>
          <a:p>
            <a:pPr>
              <a:lnSpc>
                <a:spcPct val="140000"/>
              </a:lnSpc>
            </a:pPr>
            <a:r>
              <a:rPr kumimoji="1" lang="en-US" altLang="zh-TW" sz="4400" dirty="0">
                <a:solidFill>
                  <a:schemeClr val="bg1">
                    <a:lumMod val="95000"/>
                  </a:schemeClr>
                </a:solidFill>
                <a:latin typeface="Noto Sans CJK TC Medium"/>
                <a:cs typeface="Noto Sans CJK TC Medium"/>
              </a:rPr>
              <a:t>Reference Books</a:t>
            </a:r>
            <a:endParaRPr kumimoji="1" lang="zh-TW" altLang="en-US" sz="4400" dirty="0">
              <a:solidFill>
                <a:schemeClr val="bg1">
                  <a:lumMod val="95000"/>
                </a:schemeClr>
              </a:solidFill>
              <a:latin typeface="Noto Sans CJK TC Medium"/>
              <a:cs typeface="Noto Sans CJK TC Medium"/>
            </a:endParaRPr>
          </a:p>
        </p:txBody>
      </p:sp>
      <p:grpSp>
        <p:nvGrpSpPr>
          <p:cNvPr id="13" name="群組 12"/>
          <p:cNvGrpSpPr>
            <a:grpSpLocks noChangeAspect="1"/>
          </p:cNvGrpSpPr>
          <p:nvPr/>
        </p:nvGrpSpPr>
        <p:grpSpPr>
          <a:xfrm>
            <a:off x="189953" y="6477986"/>
            <a:ext cx="8713893" cy="283374"/>
            <a:chOff x="189953" y="266412"/>
            <a:chExt cx="9253893" cy="300939"/>
          </a:xfrm>
        </p:grpSpPr>
        <p:pic>
          <p:nvPicPr>
            <p:cNvPr id="11" name="圖片 10"/>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2" name="圖片 11"/>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2757484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266487" cy="3358793"/>
          </a:xfrm>
        </p:spPr>
        <p:txBody>
          <a:bodyPr>
            <a:normAutofit/>
          </a:bodyPr>
          <a:lstStyle/>
          <a:p>
            <a:pPr>
              <a:lnSpc>
                <a:spcPct val="110000"/>
              </a:lnSpc>
            </a:pPr>
            <a:r>
              <a:rPr lang="en-US" altLang="zh-TW" dirty="0"/>
              <a:t>Some of the figures in this presentation are taken from "Practical Data Science with R (Manning, 2019)”</a:t>
            </a:r>
          </a:p>
          <a:p>
            <a:pPr>
              <a:lnSpc>
                <a:spcPct val="110000"/>
              </a:lnSpc>
            </a:pPr>
            <a:r>
              <a:rPr lang="en-US" altLang="zh-TW" dirty="0">
                <a:hlinkClick r:id="rId2"/>
              </a:rPr>
              <a:t>The web site of the book</a:t>
            </a:r>
            <a:endParaRPr lang="en-US" altLang="zh-TW" dirty="0"/>
          </a:p>
          <a:p>
            <a:pPr>
              <a:lnSpc>
                <a:spcPct val="110000"/>
              </a:lnSpc>
            </a:pPr>
            <a:r>
              <a:rPr lang="en-US" altLang="zh-TW" dirty="0"/>
              <a:t>The credit of individual is indicated in the bottom part of the slide.</a:t>
            </a:r>
          </a:p>
          <a:p>
            <a:pPr lvl="1">
              <a:lnSpc>
                <a:spcPct val="110000"/>
              </a:lnSpc>
            </a:pPr>
            <a:r>
              <a:rPr lang="en-US" altLang="zh-TW" dirty="0" err="1"/>
              <a:t>ie</a:t>
            </a:r>
            <a:r>
              <a:rPr lang="en-US" altLang="zh-TW" dirty="0"/>
              <a:t>.,</a:t>
            </a:r>
          </a:p>
          <a:p>
            <a:pPr lvl="1">
              <a:lnSpc>
                <a:spcPct val="11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2589"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220752" y="5184418"/>
            <a:ext cx="5674385" cy="381685"/>
          </a:xfrm>
          <a:prstGeom prst="rect">
            <a:avLst/>
          </a:prstGeom>
        </p:spPr>
      </p:pic>
    </p:spTree>
    <p:extLst>
      <p:ext uri="{BB962C8B-B14F-4D97-AF65-F5344CB8AC3E}">
        <p14:creationId xmlns:p14="http://schemas.microsoft.com/office/powerpoint/2010/main" val="371432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hlinkClick r:id="rId2"/>
              </a:rPr>
              <a:t>Practical Data Science with R</a:t>
            </a:r>
            <a:endParaRPr kumimoji="1" lang="en-US" altLang="zh-TW"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4"/>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Content Placeholder 4"/>
          <p:cNvSpPr txBox="1">
            <a:spLocks/>
          </p:cNvSpPr>
          <p:nvPr/>
        </p:nvSpPr>
        <p:spPr>
          <a:xfrm>
            <a:off x="895682" y="1760190"/>
            <a:ext cx="7857292" cy="4351338"/>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30000"/>
              </a:lnSpc>
            </a:pPr>
            <a:r>
              <a:rPr lang="en-US" altLang="zh-TW" sz="2000" dirty="0" err="1">
                <a:solidFill>
                  <a:schemeClr val="tx1">
                    <a:lumMod val="85000"/>
                    <a:lumOff val="15000"/>
                  </a:schemeClr>
                </a:solidFill>
                <a:latin typeface="Noto Sans CJK TC Regular"/>
                <a:cs typeface="Noto Sans CJK TC Regular"/>
              </a:rPr>
              <a:t>Zumel</a:t>
            </a:r>
            <a:r>
              <a:rPr lang="en-US" altLang="zh-TW" sz="2000" dirty="0">
                <a:solidFill>
                  <a:schemeClr val="tx1">
                    <a:lumMod val="85000"/>
                    <a:lumOff val="15000"/>
                  </a:schemeClr>
                </a:solidFill>
                <a:latin typeface="Noto Sans CJK TC Regular"/>
                <a:cs typeface="Noto Sans CJK TC Regular"/>
              </a:rPr>
              <a:t>, N. &amp; Mount, J. (</a:t>
            </a:r>
            <a:r>
              <a:rPr lang="en-US" sz="2000" dirty="0">
                <a:solidFill>
                  <a:schemeClr val="tx1">
                    <a:lumMod val="85000"/>
                    <a:lumOff val="15000"/>
                  </a:schemeClr>
                </a:solidFill>
                <a:latin typeface="Noto Sans CJK TC Regular"/>
                <a:cs typeface="Noto Sans CJK TC Regular"/>
              </a:rPr>
              <a:t>Manning)</a:t>
            </a:r>
          </a:p>
          <a:p>
            <a:pPr lvl="1">
              <a:lnSpc>
                <a:spcPct val="130000"/>
              </a:lnSpc>
            </a:pPr>
            <a:r>
              <a:rPr lang="en-US" sz="1700" dirty="0">
                <a:solidFill>
                  <a:schemeClr val="tx1">
                    <a:lumMod val="85000"/>
                    <a:lumOff val="15000"/>
                  </a:schemeClr>
                </a:solidFill>
                <a:latin typeface="Noto Sans CJK TC Regular"/>
                <a:cs typeface="Noto Sans CJK TC Regular"/>
              </a:rPr>
              <a:t>1th, 2014 @ </a:t>
            </a:r>
            <a:r>
              <a:rPr lang="zh-CN" altLang="en-US" sz="1700" dirty="0">
                <a:solidFill>
                  <a:schemeClr val="tx1">
                    <a:lumMod val="85000"/>
                    <a:lumOff val="15000"/>
                  </a:schemeClr>
                </a:solidFill>
                <a:latin typeface="Noto Sans CJK TC Regular"/>
                <a:cs typeface="Noto Sans CJK TC Regular"/>
                <a:hlinkClick r:id="rId5"/>
              </a:rPr>
              <a:t>天瓏書局</a:t>
            </a:r>
            <a:r>
              <a:rPr lang="en-US" altLang="zh-CN" sz="1700" dirty="0">
                <a:solidFill>
                  <a:schemeClr val="tx1">
                    <a:lumMod val="85000"/>
                    <a:lumOff val="15000"/>
                  </a:schemeClr>
                </a:solidFill>
                <a:latin typeface="Noto Sans CJK TC Regular"/>
                <a:cs typeface="Noto Sans CJK TC Regular"/>
                <a:hlinkClick r:id="rId5"/>
              </a:rPr>
              <a:t> 1320</a:t>
            </a:r>
            <a:endParaRPr lang="en-US" sz="1700" dirty="0">
              <a:solidFill>
                <a:schemeClr val="tx1">
                  <a:lumMod val="85000"/>
                  <a:lumOff val="15000"/>
                </a:schemeClr>
              </a:solidFill>
              <a:latin typeface="Noto Sans CJK TC Regular"/>
              <a:cs typeface="Noto Sans CJK TC Regular"/>
            </a:endParaRPr>
          </a:p>
          <a:p>
            <a:pPr lvl="1">
              <a:lnSpc>
                <a:spcPct val="130000"/>
              </a:lnSpc>
            </a:pPr>
            <a:r>
              <a:rPr lang="en-US" sz="1700" dirty="0">
                <a:solidFill>
                  <a:schemeClr val="tx1">
                    <a:lumMod val="85000"/>
                    <a:lumOff val="15000"/>
                  </a:schemeClr>
                </a:solidFill>
                <a:latin typeface="Noto Sans CJK TC Regular"/>
                <a:cs typeface="Noto Sans CJK TC Regular"/>
              </a:rPr>
              <a:t>2th, 2019 @ </a:t>
            </a:r>
            <a:r>
              <a:rPr lang="zh-CN" altLang="en-US" sz="1700" dirty="0">
                <a:solidFill>
                  <a:schemeClr val="tx1">
                    <a:lumMod val="85000"/>
                    <a:lumOff val="15000"/>
                  </a:schemeClr>
                </a:solidFill>
                <a:latin typeface="Noto Sans CJK TC Regular"/>
                <a:cs typeface="Noto Sans CJK TC Regular"/>
                <a:hlinkClick r:id="rId6"/>
              </a:rPr>
              <a:t>天瓏書局</a:t>
            </a:r>
            <a:r>
              <a:rPr lang="en-US" altLang="zh-CN" sz="1700" dirty="0">
                <a:solidFill>
                  <a:schemeClr val="tx1">
                    <a:lumMod val="85000"/>
                    <a:lumOff val="15000"/>
                  </a:schemeClr>
                </a:solidFill>
                <a:latin typeface="Noto Sans CJK TC Regular"/>
                <a:cs typeface="Noto Sans CJK TC Regular"/>
                <a:hlinkClick r:id="rId6"/>
              </a:rPr>
              <a:t> 1530</a:t>
            </a:r>
            <a:endParaRPr lang="en-US" sz="1700" dirty="0">
              <a:solidFill>
                <a:schemeClr val="tx1">
                  <a:lumMod val="85000"/>
                  <a:lumOff val="15000"/>
                </a:schemeClr>
              </a:solidFill>
              <a:latin typeface="Noto Sans CJK TC Regular"/>
              <a:cs typeface="Noto Sans CJK TC Regular"/>
            </a:endParaRPr>
          </a:p>
          <a:p>
            <a:pPr>
              <a:lnSpc>
                <a:spcPct val="130000"/>
              </a:lnSpc>
            </a:pPr>
            <a:r>
              <a:rPr lang="en-US" sz="2000" dirty="0">
                <a:solidFill>
                  <a:schemeClr val="tx1">
                    <a:lumMod val="85000"/>
                    <a:lumOff val="15000"/>
                  </a:schemeClr>
                </a:solidFill>
                <a:latin typeface="Noto Sans CJK TC Regular"/>
                <a:cs typeface="Noto Sans CJK TC Regular"/>
              </a:rPr>
              <a:t>Example R scripts and data  </a:t>
            </a:r>
            <a:r>
              <a:rPr lang="en-US" sz="1600" dirty="0">
                <a:solidFill>
                  <a:schemeClr val="tx1">
                    <a:lumMod val="85000"/>
                    <a:lumOff val="15000"/>
                  </a:schemeClr>
                </a:solidFill>
                <a:latin typeface="Noto Sans CJK TC Regular"/>
                <a:cs typeface="Noto Sans CJK TC Regular"/>
                <a:hlinkClick r:id="rId7"/>
              </a:rPr>
              <a:t>https://github.com/WinVector/zmPDSwR</a:t>
            </a:r>
            <a:endParaRPr lang="en-US" sz="1600" dirty="0">
              <a:solidFill>
                <a:schemeClr val="tx1">
                  <a:lumMod val="85000"/>
                  <a:lumOff val="15000"/>
                </a:schemeClr>
              </a:solidFill>
              <a:latin typeface="Noto Sans CJK TC Regular"/>
              <a:cs typeface="Noto Sans CJK TC Regular"/>
            </a:endParaRPr>
          </a:p>
        </p:txBody>
      </p:sp>
      <p:pic>
        <p:nvPicPr>
          <p:cNvPr id="22" name="Picture 5" descr="images.jpe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28089" y="3655378"/>
            <a:ext cx="2153717" cy="2699436"/>
          </a:xfrm>
          <a:prstGeom prst="rect">
            <a:avLst/>
          </a:prstGeom>
        </p:spPr>
      </p:pic>
      <p:pic>
        <p:nvPicPr>
          <p:cNvPr id="3" name="圖片 2">
            <a:extLst>
              <a:ext uri="{FF2B5EF4-FFF2-40B4-BE49-F238E27FC236}">
                <a16:creationId xmlns:a16="http://schemas.microsoft.com/office/drawing/2014/main" id="{93A558FA-37FD-0142-9178-567524B35100}"/>
              </a:ext>
            </a:extLst>
          </p:cNvPr>
          <p:cNvPicPr>
            <a:picLocks noChangeAspect="1"/>
          </p:cNvPicPr>
          <p:nvPr/>
        </p:nvPicPr>
        <p:blipFill>
          <a:blip r:embed="rId9"/>
          <a:stretch>
            <a:fillRect/>
          </a:stretch>
        </p:blipFill>
        <p:spPr>
          <a:xfrm>
            <a:off x="3657395" y="3655378"/>
            <a:ext cx="2153717" cy="2714770"/>
          </a:xfrm>
          <a:prstGeom prst="rect">
            <a:avLst/>
          </a:prstGeom>
        </p:spPr>
      </p:pic>
    </p:spTree>
    <p:extLst>
      <p:ext uri="{BB962C8B-B14F-4D97-AF65-F5344CB8AC3E}">
        <p14:creationId xmlns:p14="http://schemas.microsoft.com/office/powerpoint/2010/main" val="3606529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75823" y="646616"/>
            <a:ext cx="7358706" cy="1037118"/>
          </a:xfrm>
        </p:spPr>
        <p:txBody>
          <a:bodyPr>
            <a:noAutofit/>
          </a:bodyPr>
          <a:lstStyle/>
          <a:p>
            <a:r>
              <a:rPr kumimoji="1" lang="en-US" altLang="zh-TW" sz="2800" dirty="0">
                <a:solidFill>
                  <a:schemeClr val="accent1">
                    <a:lumMod val="75000"/>
                  </a:schemeClr>
                </a:solidFill>
                <a:latin typeface="Noto Sans CJK TC Medium"/>
                <a:cs typeface="Noto Sans CJK TC Medium"/>
              </a:rPr>
              <a:t>An Introduction to Statistical Learning with Applications in </a:t>
            </a:r>
            <a:r>
              <a:rPr kumimoji="1" lang="en-US" altLang="zh-TW" sz="2800" i="1" dirty="0">
                <a:solidFill>
                  <a:schemeClr val="accent1">
                    <a:lumMod val="75000"/>
                  </a:schemeClr>
                </a:solidFill>
                <a:latin typeface="Noto Sans CJK TC Medium"/>
                <a:cs typeface="Noto Sans CJK TC Medium"/>
              </a:rPr>
              <a:t>R</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1" name="內容版面配置區 2"/>
          <p:cNvSpPr txBox="1">
            <a:spLocks/>
          </p:cNvSpPr>
          <p:nvPr/>
        </p:nvSpPr>
        <p:spPr>
          <a:xfrm>
            <a:off x="875823" y="1825626"/>
            <a:ext cx="3616346" cy="438575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kumimoji="1" lang="en-US" altLang="zh-TW" sz="1800" dirty="0">
                <a:solidFill>
                  <a:schemeClr val="tx1">
                    <a:lumMod val="75000"/>
                    <a:lumOff val="25000"/>
                  </a:schemeClr>
                </a:solidFill>
                <a:latin typeface="Noto Sans CJK TC Regular"/>
                <a:cs typeface="Noto Sans CJK TC Regular"/>
              </a:rPr>
              <a:t>by Gareth James, Daniela Witten, Trevor Hastie and Robert </a:t>
            </a:r>
            <a:r>
              <a:rPr kumimoji="1" lang="en-US" altLang="zh-TW" sz="1800" dirty="0" err="1">
                <a:solidFill>
                  <a:schemeClr val="tx1">
                    <a:lumMod val="75000"/>
                    <a:lumOff val="25000"/>
                  </a:schemeClr>
                </a:solidFill>
                <a:latin typeface="Noto Sans CJK TC Regular"/>
                <a:cs typeface="Noto Sans CJK TC Regular"/>
              </a:rPr>
              <a:t>Tibshirani</a:t>
            </a:r>
            <a:endParaRPr kumimoji="1" lang="en-US" altLang="zh-TW" sz="1800" dirty="0">
              <a:solidFill>
                <a:schemeClr val="tx1">
                  <a:lumMod val="75000"/>
                  <a:lumOff val="25000"/>
                </a:schemeClr>
              </a:solidFill>
              <a:latin typeface="Noto Sans CJK TC Regular"/>
              <a:cs typeface="Noto Sans CJK TC Regular"/>
            </a:endParaRPr>
          </a:p>
          <a:p>
            <a:pPr>
              <a:lnSpc>
                <a:spcPct val="120000"/>
              </a:lnSpc>
            </a:pPr>
            <a:r>
              <a:rPr lang="en-US" altLang="zh-TW" sz="1800" dirty="0">
                <a:solidFill>
                  <a:schemeClr val="tx1">
                    <a:lumMod val="75000"/>
                    <a:lumOff val="25000"/>
                  </a:schemeClr>
                </a:solidFill>
                <a:latin typeface="Noto Sans CJK TC Regular"/>
                <a:cs typeface="Noto Sans CJK TC Regular"/>
              </a:rPr>
              <a:t>Hastie and </a:t>
            </a:r>
            <a:r>
              <a:rPr lang="en-US" altLang="zh-TW" sz="1800" dirty="0" err="1">
                <a:solidFill>
                  <a:schemeClr val="tx1">
                    <a:lumMod val="75000"/>
                    <a:lumOff val="25000"/>
                  </a:schemeClr>
                </a:solidFill>
                <a:latin typeface="Noto Sans CJK TC Regular"/>
                <a:cs typeface="Noto Sans CJK TC Regular"/>
              </a:rPr>
              <a:t>Tibshirani</a:t>
            </a:r>
            <a:r>
              <a:rPr lang="en-US" altLang="zh-TW" sz="1800" dirty="0">
                <a:solidFill>
                  <a:schemeClr val="tx1">
                    <a:lumMod val="75000"/>
                    <a:lumOff val="25000"/>
                  </a:schemeClr>
                </a:solidFill>
                <a:latin typeface="Noto Sans CJK TC Regular"/>
                <a:cs typeface="Noto Sans CJK TC Regular"/>
              </a:rPr>
              <a:t> coined the term </a:t>
            </a:r>
            <a:r>
              <a:rPr lang="en-US" altLang="zh-TW" sz="1800" i="1" dirty="0">
                <a:solidFill>
                  <a:schemeClr val="tx1">
                    <a:lumMod val="75000"/>
                    <a:lumOff val="25000"/>
                  </a:schemeClr>
                </a:solidFill>
                <a:latin typeface="Noto Sans CJK TC Regular"/>
                <a:cs typeface="Noto Sans CJK TC Regular"/>
              </a:rPr>
              <a:t>generalized additive</a:t>
            </a:r>
            <a:r>
              <a:rPr lang="zh-TW" altLang="en-US" sz="1800" i="1" dirty="0">
                <a:solidFill>
                  <a:schemeClr val="tx1">
                    <a:lumMod val="75000"/>
                    <a:lumOff val="25000"/>
                  </a:schemeClr>
                </a:solidFill>
                <a:latin typeface="Noto Sans CJK TC Regular"/>
                <a:cs typeface="Noto Sans CJK TC Regular"/>
              </a:rPr>
              <a:t> </a:t>
            </a:r>
            <a:r>
              <a:rPr lang="en-US" altLang="zh-TW" sz="1800" i="1" dirty="0">
                <a:solidFill>
                  <a:schemeClr val="tx1">
                    <a:lumMod val="75000"/>
                    <a:lumOff val="25000"/>
                  </a:schemeClr>
                </a:solidFill>
                <a:latin typeface="Noto Sans CJK TC Regular"/>
                <a:cs typeface="Noto Sans CJK TC Regular"/>
              </a:rPr>
              <a:t>models </a:t>
            </a:r>
            <a:r>
              <a:rPr lang="en-US" altLang="zh-TW" sz="1800" dirty="0">
                <a:solidFill>
                  <a:schemeClr val="tx1">
                    <a:lumMod val="75000"/>
                    <a:lumOff val="25000"/>
                  </a:schemeClr>
                </a:solidFill>
                <a:latin typeface="Noto Sans CJK TC Regular"/>
                <a:cs typeface="Noto Sans CJK TC Regular"/>
              </a:rPr>
              <a:t> in 1986 for a class of non-linear extensions to generalized linear</a:t>
            </a:r>
            <a:r>
              <a:rPr lang="zh-TW" altLang="en-US" sz="1800" dirty="0">
                <a:solidFill>
                  <a:schemeClr val="tx1">
                    <a:lumMod val="75000"/>
                    <a:lumOff val="25000"/>
                  </a:schemeClr>
                </a:solidFill>
                <a:latin typeface="Noto Sans CJK TC Regular"/>
                <a:cs typeface="Noto Sans CJK TC Regular"/>
              </a:rPr>
              <a:t> </a:t>
            </a:r>
            <a:r>
              <a:rPr lang="en-US" altLang="zh-TW" sz="1800" dirty="0">
                <a:solidFill>
                  <a:schemeClr val="tx1">
                    <a:lumMod val="75000"/>
                    <a:lumOff val="25000"/>
                  </a:schemeClr>
                </a:solidFill>
                <a:latin typeface="Noto Sans CJK TC Regular"/>
                <a:cs typeface="Noto Sans CJK TC Regular"/>
              </a:rPr>
              <a:t>models</a:t>
            </a:r>
            <a:endParaRPr kumimoji="1" lang="en-US" altLang="zh-TW" sz="1800" dirty="0">
              <a:solidFill>
                <a:schemeClr val="tx1">
                  <a:lumMod val="75000"/>
                  <a:lumOff val="25000"/>
                </a:schemeClr>
              </a:solidFill>
              <a:latin typeface="Noto Sans CJK TC Regular"/>
              <a:cs typeface="Noto Sans CJK TC Regular"/>
            </a:endParaRPr>
          </a:p>
          <a:p>
            <a:pPr>
              <a:lnSpc>
                <a:spcPct val="100000"/>
              </a:lnSpc>
            </a:pPr>
            <a:r>
              <a:rPr lang="en-US" altLang="zh-TW" sz="1800" dirty="0">
                <a:solidFill>
                  <a:schemeClr val="tx1">
                    <a:lumMod val="75000"/>
                    <a:lumOff val="25000"/>
                  </a:schemeClr>
                </a:solidFill>
                <a:latin typeface="Noto Sans CJK TC Regular"/>
                <a:cs typeface="Noto Sans CJK TC Regular"/>
                <a:hlinkClick r:id="rId4" invalidUrl="http://www-bcf.usc.edu/~gareth/ISL/ISLR Seventh Printing.pdf"/>
              </a:rPr>
              <a:t>Download the book PDF</a:t>
            </a:r>
            <a:endParaRPr lang="en-US" altLang="zh-TW" sz="1800" dirty="0">
              <a:solidFill>
                <a:schemeClr val="tx1">
                  <a:lumMod val="75000"/>
                  <a:lumOff val="25000"/>
                </a:schemeClr>
              </a:solidFill>
              <a:latin typeface="Noto Sans CJK TC Regular"/>
              <a:cs typeface="Noto Sans CJK TC Regular"/>
            </a:endParaRPr>
          </a:p>
        </p:txBody>
      </p:sp>
      <p:pic>
        <p:nvPicPr>
          <p:cNvPr id="16" name="圖片 15">
            <a:extLst>
              <a:ext uri="{FF2B5EF4-FFF2-40B4-BE49-F238E27FC236}">
                <a16:creationId xmlns:a16="http://schemas.microsoft.com/office/drawing/2014/main" id="{93835ACB-2E54-C240-A8F0-8F8030C8456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03480" y="1935538"/>
            <a:ext cx="2910933" cy="4385758"/>
          </a:xfrm>
          <a:prstGeom prst="rect">
            <a:avLst/>
          </a:prstGeom>
        </p:spPr>
      </p:pic>
    </p:spTree>
    <p:extLst>
      <p:ext uri="{BB962C8B-B14F-4D97-AF65-F5344CB8AC3E}">
        <p14:creationId xmlns:p14="http://schemas.microsoft.com/office/powerpoint/2010/main" val="4184380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 name="圖片 21"/>
          <p:cNvPicPr>
            <a:picLocks noChangeAspect="1"/>
          </p:cNvPicPr>
          <p:nvPr/>
        </p:nvPicPr>
        <p:blipFill>
          <a:blip r:embed="rId2"/>
          <a:stretch>
            <a:fillRect/>
          </a:stretch>
        </p:blipFill>
        <p:spPr>
          <a:xfrm>
            <a:off x="1546297" y="3166178"/>
            <a:ext cx="5868452" cy="3135954"/>
          </a:xfrm>
          <a:prstGeom prst="rect">
            <a:avLst/>
          </a:prstGeom>
        </p:spPr>
      </p:pic>
      <p:sp>
        <p:nvSpPr>
          <p:cNvPr id="2" name="標題 1"/>
          <p:cNvSpPr>
            <a:spLocks noGrp="1"/>
          </p:cNvSpPr>
          <p:nvPr>
            <p:ph type="title"/>
          </p:nvPr>
        </p:nvSpPr>
        <p:spPr>
          <a:xfrm>
            <a:off x="875823" y="646616"/>
            <a:ext cx="7358706" cy="1037118"/>
          </a:xfrm>
        </p:spPr>
        <p:txBody>
          <a:bodyPr>
            <a:noAutofit/>
          </a:bodyPr>
          <a:lstStyle/>
          <a:p>
            <a:r>
              <a:rPr kumimoji="1" lang="en-US" altLang="zh-TW" sz="2800" dirty="0">
                <a:solidFill>
                  <a:schemeClr val="accent1">
                    <a:lumMod val="75000"/>
                  </a:schemeClr>
                </a:solidFill>
                <a:latin typeface="Noto Sans CJK TC Medium"/>
                <a:cs typeface="Noto Sans CJK TC Medium"/>
              </a:rPr>
              <a:t>An Introduction to Statistical Learning with Applications in </a:t>
            </a:r>
            <a:r>
              <a:rPr kumimoji="1" lang="en-US" altLang="zh-TW" sz="2800" i="1" dirty="0">
                <a:solidFill>
                  <a:schemeClr val="accent1">
                    <a:lumMod val="75000"/>
                  </a:schemeClr>
                </a:solidFill>
                <a:latin typeface="Noto Sans CJK TC Medium"/>
                <a:cs typeface="Noto Sans CJK TC Medium"/>
              </a:rPr>
              <a:t>R</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4"/>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1" name="內容版面配置區 2"/>
          <p:cNvSpPr txBox="1">
            <a:spLocks/>
          </p:cNvSpPr>
          <p:nvPr/>
        </p:nvSpPr>
        <p:spPr>
          <a:xfrm>
            <a:off x="628650" y="1825626"/>
            <a:ext cx="7886700" cy="125735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altLang="zh-TW" sz="1800" dirty="0">
                <a:solidFill>
                  <a:srgbClr val="404040"/>
                </a:solidFill>
                <a:latin typeface="Noto Sans CJK TC Regular"/>
                <a:cs typeface="Noto Sans CJK TC Regular"/>
              </a:rPr>
              <a:t>Statistical Learning MOOC covering the entire ISL book offered by </a:t>
            </a:r>
            <a:r>
              <a:rPr lang="en-US" altLang="zh-TW" sz="1800" i="1" dirty="0">
                <a:solidFill>
                  <a:srgbClr val="404040"/>
                </a:solidFill>
                <a:latin typeface="Noto Sans CJK TC Regular"/>
                <a:cs typeface="Noto Sans CJK TC Regular"/>
              </a:rPr>
              <a:t>Trevor Hastie </a:t>
            </a:r>
            <a:r>
              <a:rPr lang="en-US" altLang="zh-TW" sz="1800" dirty="0">
                <a:solidFill>
                  <a:srgbClr val="404040"/>
                </a:solidFill>
                <a:latin typeface="Noto Sans CJK TC Regular"/>
                <a:cs typeface="Noto Sans CJK TC Regular"/>
              </a:rPr>
              <a:t>and </a:t>
            </a:r>
            <a:r>
              <a:rPr lang="en-US" altLang="zh-TW" sz="1800" i="1" dirty="0">
                <a:solidFill>
                  <a:srgbClr val="404040"/>
                </a:solidFill>
                <a:latin typeface="Noto Sans CJK TC Regular"/>
                <a:cs typeface="Noto Sans CJK TC Regular"/>
              </a:rPr>
              <a:t>Rob </a:t>
            </a:r>
            <a:r>
              <a:rPr lang="en-US" altLang="zh-TW" sz="1800" i="1" dirty="0" err="1">
                <a:solidFill>
                  <a:srgbClr val="404040"/>
                </a:solidFill>
                <a:latin typeface="Noto Sans CJK TC Regular"/>
                <a:cs typeface="Noto Sans CJK TC Regular"/>
              </a:rPr>
              <a:t>Tibshirani</a:t>
            </a:r>
            <a:r>
              <a:rPr lang="en-US" altLang="zh-TW" sz="1800" dirty="0">
                <a:solidFill>
                  <a:srgbClr val="404040"/>
                </a:solidFill>
                <a:latin typeface="Noto Sans CJK TC Regular"/>
                <a:cs typeface="Noto Sans CJK TC Regular"/>
              </a:rPr>
              <a:t>.</a:t>
            </a:r>
          </a:p>
          <a:p>
            <a:pPr lvl="1">
              <a:lnSpc>
                <a:spcPct val="100000"/>
              </a:lnSpc>
            </a:pPr>
            <a:r>
              <a:rPr lang="en-US" altLang="zh-TW" sz="1300" dirty="0">
                <a:latin typeface="Noto Sans CJK TC Regular"/>
                <a:cs typeface="Noto Sans CJK TC Regular"/>
                <a:hlinkClick r:id="rId5"/>
              </a:rPr>
              <a:t>https://lagunita.stanford.edu/courses/HumanitiesSciences/StatLearning/Winter2016/about</a:t>
            </a:r>
            <a:endParaRPr lang="en-US" altLang="zh-TW" sz="1300" dirty="0">
              <a:latin typeface="Noto Sans CJK TC Regular"/>
              <a:cs typeface="Noto Sans CJK TC Regular"/>
            </a:endParaRPr>
          </a:p>
        </p:txBody>
      </p:sp>
    </p:spTree>
    <p:extLst>
      <p:ext uri="{BB962C8B-B14F-4D97-AF65-F5344CB8AC3E}">
        <p14:creationId xmlns:p14="http://schemas.microsoft.com/office/powerpoint/2010/main" val="1144250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R for Data Science</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8" name="內容版面配置區 2"/>
          <p:cNvSpPr>
            <a:spLocks noGrp="1"/>
          </p:cNvSpPr>
          <p:nvPr>
            <p:ph idx="1"/>
          </p:nvPr>
        </p:nvSpPr>
        <p:spPr>
          <a:xfrm>
            <a:off x="895683" y="1826863"/>
            <a:ext cx="4409048" cy="3623866"/>
          </a:xfrm>
        </p:spPr>
        <p:txBody>
          <a:bodyPr>
            <a:normAutofit/>
          </a:bodyPr>
          <a:lstStyle/>
          <a:p>
            <a:pPr>
              <a:lnSpc>
                <a:spcPct val="100000"/>
              </a:lnSpc>
            </a:pPr>
            <a:r>
              <a:rPr kumimoji="1" lang="en-US" altLang="zh-TW" dirty="0">
                <a:solidFill>
                  <a:srgbClr val="404040"/>
                </a:solidFill>
              </a:rPr>
              <a:t>Import, Tidy, Transform, </a:t>
            </a:r>
            <a:r>
              <a:rPr kumimoji="1" lang="en-US" altLang="zh-TW" sz="2000" dirty="0">
                <a:solidFill>
                  <a:srgbClr val="404040"/>
                </a:solidFill>
                <a:latin typeface="Noto Sans CJK TC Regular"/>
                <a:cs typeface="Noto Sans CJK TC Regular"/>
              </a:rPr>
              <a:t>Visualize</a:t>
            </a:r>
            <a:r>
              <a:rPr kumimoji="1" lang="en-US" altLang="zh-TW" dirty="0">
                <a:solidFill>
                  <a:srgbClr val="404040"/>
                </a:solidFill>
              </a:rPr>
              <a:t>, and Model Data</a:t>
            </a:r>
          </a:p>
          <a:p>
            <a:pPr lvl="1">
              <a:lnSpc>
                <a:spcPct val="100000"/>
              </a:lnSpc>
            </a:pPr>
            <a:r>
              <a:rPr kumimoji="1" lang="en-US" altLang="zh-TW" dirty="0">
                <a:solidFill>
                  <a:srgbClr val="404040"/>
                </a:solidFill>
              </a:rPr>
              <a:t>by Hadley Wickham, Garrett </a:t>
            </a:r>
            <a:r>
              <a:rPr kumimoji="1" lang="en-US" altLang="zh-TW" dirty="0" err="1">
                <a:solidFill>
                  <a:srgbClr val="404040"/>
                </a:solidFill>
              </a:rPr>
              <a:t>Grolemund</a:t>
            </a:r>
            <a:endParaRPr kumimoji="1" lang="en-US" altLang="zh-TW" dirty="0">
              <a:solidFill>
                <a:srgbClr val="404040"/>
              </a:solidFill>
            </a:endParaRPr>
          </a:p>
          <a:p>
            <a:pPr lvl="1">
              <a:lnSpc>
                <a:spcPct val="100000"/>
              </a:lnSpc>
            </a:pPr>
            <a:r>
              <a:rPr lang="en-US" altLang="zh-TW" dirty="0">
                <a:solidFill>
                  <a:srgbClr val="404040"/>
                </a:solidFill>
                <a:hlinkClick r:id="rId4"/>
              </a:rPr>
              <a:t>Hadley Wickham</a:t>
            </a:r>
            <a:r>
              <a:rPr lang="zh-TW" altLang="en-US" dirty="0">
                <a:solidFill>
                  <a:srgbClr val="404040"/>
                </a:solidFill>
                <a:hlinkClick r:id="rId4"/>
              </a:rPr>
              <a:t>：</a:t>
            </a:r>
            <a:r>
              <a:rPr lang="zh-TW" altLang="en-US" dirty="0">
                <a:solidFill>
                  <a:srgbClr val="404040"/>
                </a:solidFill>
                <a:latin typeface="微軟正黑體"/>
                <a:ea typeface="微軟正黑體"/>
                <a:cs typeface="微軟正黑體"/>
                <a:hlinkClick r:id="rId4"/>
              </a:rPr>
              <a:t>一个改變了</a:t>
            </a:r>
            <a:r>
              <a:rPr lang="en-US" altLang="zh-TW" dirty="0">
                <a:solidFill>
                  <a:srgbClr val="404040"/>
                </a:solidFill>
                <a:latin typeface="微軟正黑體"/>
                <a:ea typeface="微軟正黑體"/>
                <a:cs typeface="微軟正黑體"/>
                <a:hlinkClick r:id="rId4"/>
              </a:rPr>
              <a:t>R</a:t>
            </a:r>
            <a:r>
              <a:rPr lang="zh-TW" altLang="en-US" dirty="0">
                <a:solidFill>
                  <a:srgbClr val="404040"/>
                </a:solidFill>
                <a:latin typeface="微軟正黑體"/>
                <a:ea typeface="微軟正黑體"/>
                <a:cs typeface="微軟正黑體"/>
                <a:hlinkClick r:id="rId4"/>
              </a:rPr>
              <a:t>的人</a:t>
            </a:r>
            <a:endParaRPr kumimoji="1" lang="en-US" altLang="zh-TW" dirty="0">
              <a:solidFill>
                <a:srgbClr val="404040"/>
              </a:solidFill>
              <a:latin typeface="微軟正黑體"/>
              <a:ea typeface="微軟正黑體"/>
              <a:cs typeface="微軟正黑體"/>
            </a:endParaRPr>
          </a:p>
          <a:p>
            <a:pPr>
              <a:lnSpc>
                <a:spcPct val="100000"/>
              </a:lnSpc>
            </a:pPr>
            <a:r>
              <a:rPr kumimoji="1" lang="en-US" altLang="zh-TW" dirty="0">
                <a:solidFill>
                  <a:srgbClr val="404040"/>
                </a:solidFill>
              </a:rPr>
              <a:t>Where?</a:t>
            </a:r>
          </a:p>
          <a:p>
            <a:pPr lvl="1">
              <a:lnSpc>
                <a:spcPct val="100000"/>
              </a:lnSpc>
            </a:pPr>
            <a:r>
              <a:rPr kumimoji="1" lang="en-US" altLang="zh-TW" dirty="0">
                <a:solidFill>
                  <a:srgbClr val="404040"/>
                </a:solidFill>
                <a:hlinkClick r:id="rId5"/>
              </a:rPr>
              <a:t>Amazon</a:t>
            </a:r>
            <a:endParaRPr kumimoji="1" lang="en-US" altLang="zh-TW" dirty="0">
              <a:solidFill>
                <a:srgbClr val="404040"/>
              </a:solidFill>
            </a:endParaRPr>
          </a:p>
          <a:p>
            <a:pPr lvl="1">
              <a:lnSpc>
                <a:spcPct val="100000"/>
              </a:lnSpc>
            </a:pPr>
            <a:r>
              <a:rPr kumimoji="1" lang="en-US" altLang="zh-TW" dirty="0">
                <a:solidFill>
                  <a:srgbClr val="404040"/>
                </a:solidFill>
              </a:rPr>
              <a:t>On-line</a:t>
            </a:r>
          </a:p>
          <a:p>
            <a:pPr lvl="2">
              <a:lnSpc>
                <a:spcPct val="100000"/>
              </a:lnSpc>
            </a:pPr>
            <a:r>
              <a:rPr kumimoji="1" lang="en-US" altLang="zh-TW" dirty="0">
                <a:solidFill>
                  <a:srgbClr val="404040"/>
                </a:solidFill>
                <a:hlinkClick r:id="rId6"/>
              </a:rPr>
              <a:t>http://r4ds.had.co.nz/index.html</a:t>
            </a:r>
            <a:endParaRPr kumimoji="1" lang="en-US" altLang="zh-TW" dirty="0">
              <a:solidFill>
                <a:srgbClr val="404040"/>
              </a:solidFill>
            </a:endParaRPr>
          </a:p>
        </p:txBody>
      </p:sp>
      <p:pic>
        <p:nvPicPr>
          <p:cNvPr id="16" name="圖片 15"/>
          <p:cNvPicPr>
            <a:picLocks noChangeAspect="1"/>
          </p:cNvPicPr>
          <p:nvPr/>
        </p:nvPicPr>
        <p:blipFill>
          <a:blip r:embed="rId7"/>
          <a:stretch>
            <a:fillRect/>
          </a:stretch>
        </p:blipFill>
        <p:spPr>
          <a:xfrm>
            <a:off x="5755304" y="1529862"/>
            <a:ext cx="3171513" cy="4757270"/>
          </a:xfrm>
          <a:prstGeom prst="rect">
            <a:avLst/>
          </a:prstGeom>
        </p:spPr>
      </p:pic>
    </p:spTree>
    <p:extLst>
      <p:ext uri="{BB962C8B-B14F-4D97-AF65-F5344CB8AC3E}">
        <p14:creationId xmlns:p14="http://schemas.microsoft.com/office/powerpoint/2010/main" val="2067010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4" name="標題 3"/>
          <p:cNvSpPr>
            <a:spLocks noGrp="1"/>
          </p:cNvSpPr>
          <p:nvPr>
            <p:ph type="ctrTitle"/>
          </p:nvPr>
        </p:nvSpPr>
        <p:spPr>
          <a:xfrm>
            <a:off x="1143000" y="1412289"/>
            <a:ext cx="6858000" cy="2387600"/>
          </a:xfrm>
        </p:spPr>
        <p:txBody>
          <a:bodyPr>
            <a:normAutofit/>
          </a:bodyPr>
          <a:lstStyle/>
          <a:p>
            <a:pPr>
              <a:lnSpc>
                <a:spcPct val="140000"/>
              </a:lnSpc>
            </a:pPr>
            <a:r>
              <a:rPr kumimoji="1" lang="en-US" altLang="zh-TW" sz="4400" dirty="0">
                <a:solidFill>
                  <a:schemeClr val="bg1">
                    <a:lumMod val="95000"/>
                  </a:schemeClr>
                </a:solidFill>
                <a:latin typeface="Noto Sans CJK TC Medium"/>
                <a:cs typeface="Noto Sans CJK TC Medium"/>
              </a:rPr>
              <a:t>About the course</a:t>
            </a:r>
            <a:endParaRPr kumimoji="1" lang="zh-TW" altLang="en-US" sz="4400" dirty="0">
              <a:solidFill>
                <a:schemeClr val="bg1">
                  <a:lumMod val="95000"/>
                </a:schemeClr>
              </a:solidFill>
              <a:latin typeface="Noto Sans CJK TC Medium"/>
              <a:cs typeface="Noto Sans CJK TC Medium"/>
            </a:endParaRPr>
          </a:p>
        </p:txBody>
      </p:sp>
      <p:grpSp>
        <p:nvGrpSpPr>
          <p:cNvPr id="13" name="群組 12"/>
          <p:cNvGrpSpPr>
            <a:grpSpLocks noChangeAspect="1"/>
          </p:cNvGrpSpPr>
          <p:nvPr/>
        </p:nvGrpSpPr>
        <p:grpSpPr>
          <a:xfrm>
            <a:off x="189953" y="6477986"/>
            <a:ext cx="8713893" cy="283374"/>
            <a:chOff x="189953" y="266412"/>
            <a:chExt cx="9253893" cy="300939"/>
          </a:xfrm>
        </p:grpSpPr>
        <p:pic>
          <p:nvPicPr>
            <p:cNvPr id="11" name="圖片 10"/>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2" name="圖片 11"/>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4065975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zh-TW" altLang="en-US" sz="3200" dirty="0">
                <a:solidFill>
                  <a:schemeClr val="accent1">
                    <a:lumMod val="75000"/>
                  </a:schemeClr>
                </a:solidFill>
                <a:latin typeface="Noto Sans CJK TC Medium"/>
                <a:cs typeface="Noto Sans CJK TC Medium"/>
              </a:rPr>
              <a:t>授課方式</a:t>
            </a:r>
            <a:endParaRPr kumimoji="1" lang="en-US" altLang="zh-TW"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8" name="Content Placeholder 2"/>
          <p:cNvSpPr txBox="1">
            <a:spLocks/>
          </p:cNvSpPr>
          <p:nvPr/>
        </p:nvSpPr>
        <p:spPr>
          <a:xfrm>
            <a:off x="892986" y="1630227"/>
            <a:ext cx="6749218" cy="387757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altLang="zh-TW" sz="2000" dirty="0">
                <a:solidFill>
                  <a:schemeClr val="tx1">
                    <a:lumMod val="75000"/>
                    <a:lumOff val="25000"/>
                  </a:schemeClr>
                </a:solidFill>
                <a:latin typeface="Noto Sans CJK TC Regular"/>
                <a:cs typeface="Noto Sans CJK TC Regular"/>
              </a:rPr>
              <a:t>Lecture</a:t>
            </a:r>
          </a:p>
          <a:p>
            <a:pPr>
              <a:lnSpc>
                <a:spcPct val="100000"/>
              </a:lnSpc>
            </a:pPr>
            <a:r>
              <a:rPr lang="en-US" altLang="zh-TW" sz="2000" dirty="0">
                <a:solidFill>
                  <a:schemeClr val="tx1">
                    <a:lumMod val="75000"/>
                    <a:lumOff val="25000"/>
                  </a:schemeClr>
                </a:solidFill>
                <a:latin typeface="Noto Sans CJK TC Regular"/>
                <a:cs typeface="Noto Sans CJK TC Regular"/>
              </a:rPr>
              <a:t>MOOCs</a:t>
            </a:r>
          </a:p>
          <a:p>
            <a:pPr>
              <a:lnSpc>
                <a:spcPct val="100000"/>
              </a:lnSpc>
            </a:pPr>
            <a:r>
              <a:rPr lang="en-US" altLang="zh-TW" sz="2000" dirty="0">
                <a:solidFill>
                  <a:schemeClr val="tx1">
                    <a:lumMod val="75000"/>
                    <a:lumOff val="25000"/>
                  </a:schemeClr>
                </a:solidFill>
                <a:latin typeface="Noto Sans CJK TC Regular"/>
                <a:cs typeface="Noto Sans CJK TC Regular"/>
              </a:rPr>
              <a:t>Hands-on Programming</a:t>
            </a:r>
            <a:endParaRPr lang="en-US" altLang="zh-TW" dirty="0">
              <a:solidFill>
                <a:schemeClr val="accent2">
                  <a:lumMod val="75000"/>
                </a:schemeClr>
              </a:solidFill>
              <a:latin typeface="Noto Sans CJK TC Regular"/>
              <a:cs typeface="Noto Sans CJK TC Regular"/>
            </a:endParaRPr>
          </a:p>
        </p:txBody>
      </p:sp>
      <p:pic>
        <p:nvPicPr>
          <p:cNvPr id="19" name="圖片 18"/>
          <p:cNvPicPr>
            <a:picLocks noChangeAspect="1"/>
          </p:cNvPicPr>
          <p:nvPr/>
        </p:nvPicPr>
        <p:blipFill>
          <a:blip r:embed="rId3"/>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261052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Grading standards</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8" name="Content Placeholder 2"/>
          <p:cNvSpPr txBox="1">
            <a:spLocks/>
          </p:cNvSpPr>
          <p:nvPr/>
        </p:nvSpPr>
        <p:spPr>
          <a:xfrm>
            <a:off x="892986" y="1630226"/>
            <a:ext cx="5526546" cy="467190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zh-TW" sz="2000" dirty="0">
                <a:solidFill>
                  <a:schemeClr val="tx1">
                    <a:lumMod val="75000"/>
                    <a:lumOff val="25000"/>
                  </a:schemeClr>
                </a:solidFill>
                <a:latin typeface="Noto Sans CJK TC Regular"/>
                <a:cs typeface="Noto Sans CJK TC Regular"/>
              </a:rPr>
              <a:t>55 Homework</a:t>
            </a:r>
          </a:p>
          <a:p>
            <a:pPr>
              <a:lnSpc>
                <a:spcPct val="120000"/>
              </a:lnSpc>
            </a:pPr>
            <a:r>
              <a:rPr lang="en-US" altLang="zh-TW" sz="2000" dirty="0">
                <a:solidFill>
                  <a:schemeClr val="tx1">
                    <a:lumMod val="75000"/>
                    <a:lumOff val="25000"/>
                  </a:schemeClr>
                </a:solidFill>
                <a:latin typeface="Noto Sans CJK TC Regular"/>
                <a:cs typeface="Noto Sans CJK TC Regular"/>
              </a:rPr>
              <a:t>15 Midterm</a:t>
            </a:r>
          </a:p>
          <a:p>
            <a:pPr>
              <a:lnSpc>
                <a:spcPct val="120000"/>
              </a:lnSpc>
            </a:pPr>
            <a:r>
              <a:rPr lang="en-US" altLang="zh-TW" sz="2000" dirty="0">
                <a:solidFill>
                  <a:schemeClr val="tx1">
                    <a:lumMod val="75000"/>
                    <a:lumOff val="25000"/>
                  </a:schemeClr>
                </a:solidFill>
                <a:latin typeface="Noto Sans CJK TC Regular"/>
                <a:cs typeface="Noto Sans CJK TC Regular"/>
              </a:rPr>
              <a:t>20 Final project</a:t>
            </a:r>
          </a:p>
          <a:p>
            <a:pPr>
              <a:lnSpc>
                <a:spcPct val="120000"/>
              </a:lnSpc>
            </a:pPr>
            <a:r>
              <a:rPr lang="en-US" altLang="zh-TW" sz="2000" dirty="0">
                <a:solidFill>
                  <a:schemeClr val="tx1">
                    <a:lumMod val="75000"/>
                    <a:lumOff val="25000"/>
                  </a:schemeClr>
                </a:solidFill>
                <a:latin typeface="Noto Sans CJK TC Regular"/>
                <a:cs typeface="Noto Sans CJK TC Regular"/>
              </a:rPr>
              <a:t>10 </a:t>
            </a:r>
            <a:r>
              <a:rPr lang="en-US" altLang="zh-TW" sz="2000" dirty="0" err="1">
                <a:solidFill>
                  <a:schemeClr val="tx1">
                    <a:lumMod val="75000"/>
                    <a:lumOff val="25000"/>
                  </a:schemeClr>
                </a:solidFill>
                <a:latin typeface="Noto Sans CJK TC Regular"/>
                <a:cs typeface="Noto Sans CJK TC Regular"/>
              </a:rPr>
              <a:t>Zuvio</a:t>
            </a:r>
            <a:r>
              <a:rPr lang="en-US" altLang="zh-TW" sz="2000" dirty="0">
                <a:solidFill>
                  <a:schemeClr val="tx1">
                    <a:lumMod val="75000"/>
                    <a:lumOff val="25000"/>
                  </a:schemeClr>
                </a:solidFill>
                <a:latin typeface="Noto Sans CJK TC Regular"/>
                <a:cs typeface="Noto Sans CJK TC Regular"/>
              </a:rPr>
              <a:t> questions</a:t>
            </a:r>
          </a:p>
          <a:p>
            <a:pPr>
              <a:lnSpc>
                <a:spcPct val="120000"/>
              </a:lnSpc>
            </a:pPr>
            <a:r>
              <a:rPr lang="en-US" altLang="zh-TW" sz="2000" dirty="0">
                <a:solidFill>
                  <a:schemeClr val="tx1">
                    <a:lumMod val="75000"/>
                    <a:lumOff val="25000"/>
                  </a:schemeClr>
                </a:solidFill>
                <a:latin typeface="Noto Sans CJK TC Regular"/>
                <a:cs typeface="Noto Sans CJK TC Regular"/>
              </a:rPr>
              <a:t>&lt; 5 Attendance/Participation Bonus</a:t>
            </a:r>
          </a:p>
          <a:p>
            <a:pPr lvl="1">
              <a:lnSpc>
                <a:spcPct val="120000"/>
              </a:lnSpc>
            </a:pPr>
            <a:r>
              <a:rPr lang="en-US" altLang="zh-TW" sz="1700" dirty="0">
                <a:solidFill>
                  <a:schemeClr val="tx1">
                    <a:lumMod val="75000"/>
                    <a:lumOff val="25000"/>
                  </a:schemeClr>
                </a:solidFill>
                <a:latin typeface="Noto Sans CJK TC Regular"/>
                <a:cs typeface="Noto Sans CJK TC Regular"/>
              </a:rPr>
              <a:t>actively attend course</a:t>
            </a:r>
          </a:p>
          <a:p>
            <a:pPr lvl="1">
              <a:lnSpc>
                <a:spcPct val="120000"/>
              </a:lnSpc>
            </a:pPr>
            <a:r>
              <a:rPr lang="en-US" altLang="zh-TW" sz="1700" dirty="0">
                <a:solidFill>
                  <a:schemeClr val="tx1">
                    <a:lumMod val="75000"/>
                    <a:lumOff val="25000"/>
                  </a:schemeClr>
                </a:solidFill>
                <a:latin typeface="Noto Sans CJK TC Regular"/>
                <a:cs typeface="Noto Sans CJK TC Regular"/>
              </a:rPr>
              <a:t>ask questions</a:t>
            </a:r>
          </a:p>
          <a:p>
            <a:pPr>
              <a:lnSpc>
                <a:spcPct val="120000"/>
              </a:lnSpc>
            </a:pPr>
            <a:r>
              <a:rPr lang="en-US" altLang="zh-TW" sz="2000" dirty="0">
                <a:solidFill>
                  <a:schemeClr val="tx1">
                    <a:lumMod val="75000"/>
                    <a:lumOff val="25000"/>
                  </a:schemeClr>
                </a:solidFill>
                <a:latin typeface="Noto Sans CJK TC Regular"/>
                <a:cs typeface="Noto Sans CJK TC Regular"/>
              </a:rPr>
              <a:t> rounding</a:t>
            </a:r>
            <a:r>
              <a:rPr lang="zh-TW" altLang="en-US" sz="2000" dirty="0">
                <a:solidFill>
                  <a:schemeClr val="tx1">
                    <a:lumMod val="75000"/>
                    <a:lumOff val="25000"/>
                  </a:schemeClr>
                </a:solidFill>
                <a:latin typeface="Noto Sans CJK TC Regular"/>
                <a:cs typeface="Noto Sans CJK TC Regular"/>
              </a:rPr>
              <a:t> </a:t>
            </a:r>
            <a:r>
              <a:rPr lang="en-US" altLang="zh-TW" sz="2000" dirty="0">
                <a:solidFill>
                  <a:schemeClr val="tx1">
                    <a:lumMod val="75000"/>
                    <a:lumOff val="25000"/>
                  </a:schemeClr>
                </a:solidFill>
                <a:latin typeface="Noto Sans CJK TC Regular"/>
                <a:cs typeface="Noto Sans CJK TC Regular"/>
              </a:rPr>
              <a:t>into integer: round(x)</a:t>
            </a:r>
          </a:p>
          <a:p>
            <a:pPr lvl="1">
              <a:lnSpc>
                <a:spcPct val="120000"/>
              </a:lnSpc>
            </a:pPr>
            <a:r>
              <a:rPr lang="en-US" altLang="zh-TW" dirty="0">
                <a:solidFill>
                  <a:schemeClr val="accent2">
                    <a:lumMod val="75000"/>
                  </a:schemeClr>
                </a:solidFill>
                <a:latin typeface="Noto Sans CJK TC Regular"/>
                <a:cs typeface="Noto Sans CJK TC Regular"/>
              </a:rPr>
              <a:t>round(89.5) = 90</a:t>
            </a:r>
          </a:p>
          <a:p>
            <a:pPr lvl="1">
              <a:lnSpc>
                <a:spcPct val="120000"/>
              </a:lnSpc>
            </a:pPr>
            <a:r>
              <a:rPr lang="en-US" altLang="zh-TW" dirty="0">
                <a:solidFill>
                  <a:schemeClr val="accent2">
                    <a:lumMod val="75000"/>
                  </a:schemeClr>
                </a:solidFill>
                <a:latin typeface="Noto Sans CJK TC Regular"/>
                <a:cs typeface="Noto Sans CJK TC Regular"/>
              </a:rPr>
              <a:t>round(89.4) = 89</a:t>
            </a:r>
          </a:p>
        </p:txBody>
      </p:sp>
      <p:pic>
        <p:nvPicPr>
          <p:cNvPr id="19" name="圖片 18"/>
          <p:cNvPicPr>
            <a:picLocks noChangeAspect="1"/>
          </p:cNvPicPr>
          <p:nvPr/>
        </p:nvPicPr>
        <p:blipFill>
          <a:blip r:embed="rId3"/>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138752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Homework</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3"/>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mc:AlternateContent xmlns:mc="http://schemas.openxmlformats.org/markup-compatibility/2006" xmlns:a14="http://schemas.microsoft.com/office/drawing/2010/main">
        <mc:Choice Requires="a14">
          <p:sp>
            <p:nvSpPr>
              <p:cNvPr id="16" name="內容版面配置區 2"/>
              <p:cNvSpPr>
                <a:spLocks noGrp="1"/>
              </p:cNvSpPr>
              <p:nvPr>
                <p:ph idx="1"/>
              </p:nvPr>
            </p:nvSpPr>
            <p:spPr>
              <a:xfrm>
                <a:off x="890093" y="1679678"/>
                <a:ext cx="7520936" cy="3057604"/>
              </a:xfrm>
            </p:spPr>
            <p:txBody>
              <a:bodyPr>
                <a:normAutofit/>
              </a:bodyPr>
              <a:lstStyle/>
              <a:p>
                <a:pPr>
                  <a:lnSpc>
                    <a:spcPct val="120000"/>
                  </a:lnSpc>
                </a:pPr>
                <a:r>
                  <a:rPr lang="en-US" altLang="zh-TW" sz="2000" i="1" dirty="0">
                    <a:solidFill>
                      <a:schemeClr val="tx1">
                        <a:lumMod val="75000"/>
                        <a:lumOff val="25000"/>
                      </a:schemeClr>
                    </a:solidFill>
                    <a:latin typeface="Noto Sans CJK TC Regular"/>
                    <a:cs typeface="Noto Sans CJK TC Regular"/>
                  </a:rPr>
                  <a:t>n</a:t>
                </a:r>
                <a:r>
                  <a:rPr lang="en-US" altLang="zh-TW" sz="2000" dirty="0">
                    <a:solidFill>
                      <a:schemeClr val="tx1">
                        <a:lumMod val="75000"/>
                        <a:lumOff val="25000"/>
                      </a:schemeClr>
                    </a:solidFill>
                    <a:latin typeface="Noto Sans CJK TC Regular"/>
                    <a:cs typeface="Noto Sans CJK TC Regular"/>
                  </a:rPr>
                  <a:t> assignments, where 6 </a:t>
                </a:r>
                <a14:m>
                  <m:oMath xmlns:m="http://schemas.openxmlformats.org/officeDocument/2006/math">
                    <m:r>
                      <a:rPr lang="en-US" altLang="zh-TW" sz="2000" i="1" smtClean="0">
                        <a:solidFill>
                          <a:schemeClr val="tx1">
                            <a:lumMod val="75000"/>
                            <a:lumOff val="25000"/>
                          </a:schemeClr>
                        </a:solidFill>
                        <a:latin typeface="Cambria Math" panose="02040503050406030204" pitchFamily="18" charset="0"/>
                        <a:ea typeface="Cambria Math" panose="02040503050406030204" pitchFamily="18" charset="0"/>
                        <a:cs typeface="Noto Sans CJK TC Regular"/>
                      </a:rPr>
                      <m:t>≤</m:t>
                    </m:r>
                  </m:oMath>
                </a14:m>
                <a:r>
                  <a:rPr lang="en-US" altLang="zh-TW" sz="2000" dirty="0">
                    <a:solidFill>
                      <a:schemeClr val="tx1">
                        <a:lumMod val="75000"/>
                        <a:lumOff val="25000"/>
                      </a:schemeClr>
                    </a:solidFill>
                    <a:latin typeface="Noto Sans CJK TC Regular"/>
                    <a:cs typeface="Noto Sans CJK TC Regular"/>
                  </a:rPr>
                  <a:t> </a:t>
                </a:r>
                <a:r>
                  <a:rPr lang="en-US" altLang="zh-TW" sz="2000" i="1" dirty="0">
                    <a:solidFill>
                      <a:schemeClr val="tx1">
                        <a:lumMod val="75000"/>
                        <a:lumOff val="25000"/>
                      </a:schemeClr>
                    </a:solidFill>
                    <a:latin typeface="Noto Sans CJK TC Regular"/>
                    <a:cs typeface="Noto Sans CJK TC Regular"/>
                  </a:rPr>
                  <a:t>n</a:t>
                </a:r>
                <a:r>
                  <a:rPr lang="en-US" altLang="zh-TW" sz="2000" dirty="0">
                    <a:solidFill>
                      <a:schemeClr val="tx1">
                        <a:lumMod val="75000"/>
                        <a:lumOff val="25000"/>
                      </a:schemeClr>
                    </a:solidFill>
                    <a:latin typeface="Noto Sans CJK TC Regular"/>
                    <a:cs typeface="Noto Sans CJK TC Regular"/>
                  </a:rPr>
                  <a:t> </a:t>
                </a:r>
                <a14:m>
                  <m:oMath xmlns:m="http://schemas.openxmlformats.org/officeDocument/2006/math">
                    <m:r>
                      <a:rPr lang="en-US" altLang="zh-TW" sz="2000" i="1">
                        <a:solidFill>
                          <a:schemeClr val="tx1">
                            <a:lumMod val="75000"/>
                            <a:lumOff val="25000"/>
                          </a:schemeClr>
                        </a:solidFill>
                        <a:latin typeface="Cambria Math" panose="02040503050406030204" pitchFamily="18" charset="0"/>
                        <a:ea typeface="Cambria Math" panose="02040503050406030204" pitchFamily="18" charset="0"/>
                        <a:cs typeface="Noto Sans CJK TC Regular"/>
                      </a:rPr>
                      <m:t>≤</m:t>
                    </m:r>
                  </m:oMath>
                </a14:m>
                <a:r>
                  <a:rPr lang="en-US" altLang="zh-TW" sz="2000" dirty="0">
                    <a:solidFill>
                      <a:schemeClr val="tx1">
                        <a:lumMod val="75000"/>
                        <a:lumOff val="25000"/>
                      </a:schemeClr>
                    </a:solidFill>
                    <a:latin typeface="Noto Sans CJK TC Regular"/>
                    <a:cs typeface="Noto Sans CJK TC Regular"/>
                  </a:rPr>
                  <a:t> 8</a:t>
                </a:r>
              </a:p>
              <a:p>
                <a:pPr lvl="1">
                  <a:lnSpc>
                    <a:spcPct val="120000"/>
                  </a:lnSpc>
                </a:pPr>
                <a:r>
                  <a:rPr lang="en-US" altLang="zh-TW" sz="1700" dirty="0">
                    <a:solidFill>
                      <a:schemeClr val="tx1">
                        <a:lumMod val="75000"/>
                        <a:lumOff val="25000"/>
                      </a:schemeClr>
                    </a:solidFill>
                    <a:latin typeface="Noto Sans CJK TC Regular"/>
                    <a:cs typeface="Noto Sans CJK TC Regular"/>
                  </a:rPr>
                  <a:t>1/per 2|3 weeks</a:t>
                </a:r>
              </a:p>
              <a:p>
                <a:pPr>
                  <a:lnSpc>
                    <a:spcPct val="120000"/>
                  </a:lnSpc>
                </a:pPr>
                <a:r>
                  <a:rPr lang="en-US" altLang="zh-TW" sz="2000" dirty="0">
                    <a:solidFill>
                      <a:schemeClr val="tx1">
                        <a:lumMod val="75000"/>
                        <a:lumOff val="25000"/>
                      </a:schemeClr>
                    </a:solidFill>
                    <a:latin typeface="Noto Sans CJK TC Regular"/>
                    <a:cs typeface="Noto Sans CJK TC Regular"/>
                  </a:rPr>
                  <a:t>Announce on Moodle </a:t>
                </a:r>
              </a:p>
              <a:p>
                <a:pPr lvl="1">
                  <a:lnSpc>
                    <a:spcPct val="120000"/>
                  </a:lnSpc>
                </a:pPr>
                <a:r>
                  <a:rPr lang="en-US" altLang="zh-TW" dirty="0">
                    <a:solidFill>
                      <a:schemeClr val="accent2">
                        <a:lumMod val="75000"/>
                      </a:schemeClr>
                    </a:solidFill>
                    <a:latin typeface="Noto Sans CJK TC Regular"/>
                    <a:cs typeface="Noto Sans CJK TC Regular"/>
                  </a:rPr>
                  <a:t>Late Policy: original score * 0.8</a:t>
                </a:r>
              </a:p>
              <a:p>
                <a:pPr lvl="1">
                  <a:lnSpc>
                    <a:spcPct val="120000"/>
                  </a:lnSpc>
                </a:pPr>
                <a:endParaRPr lang="en-US" altLang="zh-TW" dirty="0">
                  <a:solidFill>
                    <a:schemeClr val="accent2">
                      <a:lumMod val="75000"/>
                    </a:schemeClr>
                  </a:solidFill>
                  <a:latin typeface="Noto Sans CJK TC Regular"/>
                  <a:cs typeface="Noto Sans CJK TC Regular"/>
                </a:endParaRPr>
              </a:p>
            </p:txBody>
          </p:sp>
        </mc:Choice>
        <mc:Fallback xmlns="">
          <p:sp>
            <p:nvSpPr>
              <p:cNvPr id="16" name="內容版面配置區 2"/>
              <p:cNvSpPr>
                <a:spLocks noGrp="1" noRot="1" noChangeAspect="1" noMove="1" noResize="1" noEditPoints="1" noAdjustHandles="1" noChangeArrowheads="1" noChangeShapeType="1" noTextEdit="1"/>
              </p:cNvSpPr>
              <p:nvPr>
                <p:ph idx="1"/>
              </p:nvPr>
            </p:nvSpPr>
            <p:spPr>
              <a:xfrm>
                <a:off x="890093" y="1679678"/>
                <a:ext cx="7520936" cy="3057604"/>
              </a:xfrm>
              <a:blipFill>
                <a:blip r:embed="rId4"/>
                <a:stretch>
                  <a:fillRect l="-676"/>
                </a:stretch>
              </a:blipFill>
            </p:spPr>
            <p:txBody>
              <a:bodyPr/>
              <a:lstStyle/>
              <a:p>
                <a:r>
                  <a:rPr lang="en-US">
                    <a:noFill/>
                  </a:rPr>
                  <a:t> </a:t>
                </a:r>
              </a:p>
            </p:txBody>
          </p:sp>
        </mc:Fallback>
      </mc:AlternateContent>
    </p:spTree>
    <p:extLst>
      <p:ext uri="{BB962C8B-B14F-4D97-AF65-F5344CB8AC3E}">
        <p14:creationId xmlns:p14="http://schemas.microsoft.com/office/powerpoint/2010/main" val="74374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5">
                    <a:lumMod val="50000"/>
                  </a:schemeClr>
                </a:solidFill>
                <a:latin typeface="Noto Sans CJK TC Medium"/>
                <a:cs typeface="Noto Sans CJK TC Medium"/>
              </a:rPr>
              <a:t>Midterm</a:t>
            </a:r>
            <a:endParaRPr kumimoji="1" lang="zh-TW" altLang="en-US" sz="3200" dirty="0">
              <a:solidFill>
                <a:schemeClr val="accent5">
                  <a:lumMod val="50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3"/>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8" name="Content Placeholder 2"/>
          <p:cNvSpPr txBox="1">
            <a:spLocks/>
          </p:cNvSpPr>
          <p:nvPr/>
        </p:nvSpPr>
        <p:spPr>
          <a:xfrm>
            <a:off x="890092" y="1630227"/>
            <a:ext cx="8152734" cy="3877576"/>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altLang="zh-TW" sz="2000" dirty="0">
                <a:solidFill>
                  <a:schemeClr val="tx1">
                    <a:lumMod val="75000"/>
                    <a:lumOff val="25000"/>
                  </a:schemeClr>
                </a:solidFill>
                <a:latin typeface="Noto Sans CJK TC Regular"/>
                <a:cs typeface="Noto Sans CJK TC Regular"/>
              </a:rPr>
              <a:t>One A4 page note only</a:t>
            </a:r>
          </a:p>
          <a:p>
            <a:pPr>
              <a:lnSpc>
                <a:spcPct val="100000"/>
              </a:lnSpc>
            </a:pPr>
            <a:r>
              <a:rPr lang="en-US" altLang="zh-TW" sz="2000" dirty="0">
                <a:solidFill>
                  <a:schemeClr val="tx1">
                    <a:lumMod val="75000"/>
                    <a:lumOff val="25000"/>
                  </a:schemeClr>
                </a:solidFill>
                <a:latin typeface="Noto Sans CJK TC Regular"/>
                <a:cs typeface="Noto Sans CJK TC Regular"/>
              </a:rPr>
              <a:t>Can't </a:t>
            </a:r>
            <a:r>
              <a:rPr lang="en-US" altLang="zh-TW" sz="2000">
                <a:solidFill>
                  <a:schemeClr val="tx1">
                    <a:lumMod val="75000"/>
                    <a:lumOff val="25000"/>
                  </a:schemeClr>
                </a:solidFill>
                <a:latin typeface="Noto Sans CJK TC Regular"/>
                <a:cs typeface="Noto Sans CJK TC Regular"/>
              </a:rPr>
              <a:t>use calculator/computer</a:t>
            </a:r>
            <a:endParaRPr lang="en-US" altLang="zh-TW" sz="2000" dirty="0">
              <a:solidFill>
                <a:schemeClr val="tx1">
                  <a:lumMod val="75000"/>
                  <a:lumOff val="25000"/>
                </a:schemeClr>
              </a:solidFill>
              <a:latin typeface="Noto Sans CJK TC Regular"/>
              <a:cs typeface="Noto Sans CJK TC Regular"/>
            </a:endParaRPr>
          </a:p>
          <a:p>
            <a:pPr>
              <a:lnSpc>
                <a:spcPct val="120000"/>
              </a:lnSpc>
            </a:pPr>
            <a:r>
              <a:rPr lang="en-US" altLang="zh-TW" sz="2000" dirty="0">
                <a:solidFill>
                  <a:schemeClr val="tx1">
                    <a:lumMod val="75000"/>
                    <a:lumOff val="25000"/>
                  </a:schemeClr>
                </a:solidFill>
                <a:latin typeface="Noto Sans CJK TC Regular"/>
                <a:cs typeface="Noto Sans CJK TC Regular"/>
              </a:rPr>
              <a:t>One point for each question, total 15 points. You can answer in English or Chinese. </a:t>
            </a:r>
          </a:p>
          <a:p>
            <a:pPr>
              <a:lnSpc>
                <a:spcPct val="120000"/>
              </a:lnSpc>
            </a:pPr>
            <a:r>
              <a:rPr lang="en-US" altLang="zh-TW" sz="2000" dirty="0">
                <a:solidFill>
                  <a:schemeClr val="tx1">
                    <a:lumMod val="75000"/>
                    <a:lumOff val="25000"/>
                  </a:schemeClr>
                </a:solidFill>
                <a:latin typeface="Noto Sans CJK TC Regular"/>
                <a:cs typeface="Noto Sans CJK TC Regular"/>
              </a:rPr>
              <a:t>Absent</a:t>
            </a:r>
            <a:r>
              <a:rPr lang="zh-TW" altLang="en-US" sz="2000" dirty="0">
                <a:solidFill>
                  <a:schemeClr val="tx1">
                    <a:lumMod val="75000"/>
                    <a:lumOff val="25000"/>
                  </a:schemeClr>
                </a:solidFill>
                <a:latin typeface="Noto Sans CJK TC Regular"/>
                <a:cs typeface="Noto Sans CJK TC Regular"/>
              </a:rPr>
              <a:t> </a:t>
            </a:r>
            <a:r>
              <a:rPr lang="en-US" altLang="zh-TW" sz="2000" dirty="0">
                <a:solidFill>
                  <a:schemeClr val="tx1">
                    <a:lumMod val="75000"/>
                    <a:lumOff val="25000"/>
                  </a:schemeClr>
                </a:solidFill>
                <a:latin typeface="Noto Sans CJK TC Regular"/>
                <a:cs typeface="Noto Sans CJK TC Regular"/>
              </a:rPr>
              <a:t>is not accepted</a:t>
            </a:r>
          </a:p>
          <a:p>
            <a:pPr lvl="1">
              <a:lnSpc>
                <a:spcPct val="120000"/>
              </a:lnSpc>
            </a:pPr>
            <a:r>
              <a:rPr lang="en-US" altLang="zh-TW" sz="1700" dirty="0">
                <a:solidFill>
                  <a:schemeClr val="tx1">
                    <a:lumMod val="75000"/>
                    <a:lumOff val="25000"/>
                  </a:schemeClr>
                </a:solidFill>
                <a:latin typeface="Noto Sans CJK TC Regular"/>
                <a:cs typeface="Noto Sans CJK TC Regular"/>
              </a:rPr>
              <a:t>Medical certification if temporary illness</a:t>
            </a:r>
          </a:p>
          <a:p>
            <a:pPr lvl="1">
              <a:lnSpc>
                <a:spcPct val="120000"/>
              </a:lnSpc>
            </a:pPr>
            <a:r>
              <a:rPr lang="en-US" altLang="zh-TW" sz="1600" dirty="0">
                <a:solidFill>
                  <a:schemeClr val="tx1">
                    <a:lumMod val="75000"/>
                    <a:lumOff val="25000"/>
                  </a:schemeClr>
                </a:solidFill>
                <a:latin typeface="Noto Sans CJK TC Regular"/>
                <a:cs typeface="Noto Sans CJK TC Regular"/>
              </a:rPr>
              <a:t>There will be a more rigorous retest if needed</a:t>
            </a:r>
          </a:p>
        </p:txBody>
      </p:sp>
    </p:spTree>
    <p:extLst>
      <p:ext uri="{BB962C8B-B14F-4D97-AF65-F5344CB8AC3E}">
        <p14:creationId xmlns:p14="http://schemas.microsoft.com/office/powerpoint/2010/main" val="1212106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Final Project</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0" name="Content Placeholder 2"/>
          <p:cNvSpPr>
            <a:spLocks noGrp="1"/>
          </p:cNvSpPr>
          <p:nvPr>
            <p:ph idx="1"/>
          </p:nvPr>
        </p:nvSpPr>
        <p:spPr>
          <a:xfrm>
            <a:off x="903732" y="1630227"/>
            <a:ext cx="7357616" cy="4351338"/>
          </a:xfrm>
        </p:spPr>
        <p:txBody>
          <a:bodyPr>
            <a:normAutofit/>
          </a:bodyPr>
          <a:lstStyle/>
          <a:p>
            <a:pPr>
              <a:lnSpc>
                <a:spcPct val="150000"/>
              </a:lnSpc>
            </a:pPr>
            <a:r>
              <a:rPr lang="en-US" altLang="zh-TW" sz="2000" dirty="0">
                <a:solidFill>
                  <a:srgbClr val="404040"/>
                </a:solidFill>
                <a:latin typeface="Noto Sans CJK TC Regular"/>
                <a:cs typeface="Noto Sans CJK TC Regular"/>
              </a:rPr>
              <a:t>Collect your data before the midterm</a:t>
            </a:r>
          </a:p>
          <a:p>
            <a:pPr marL="514350" lvl="2">
              <a:lnSpc>
                <a:spcPct val="150000"/>
              </a:lnSpc>
              <a:spcBef>
                <a:spcPts val="750"/>
              </a:spcBef>
            </a:pPr>
            <a:r>
              <a:rPr lang="en-US" altLang="zh-TW" dirty="0">
                <a:solidFill>
                  <a:schemeClr val="tx1">
                    <a:lumMod val="75000"/>
                    <a:lumOff val="25000"/>
                  </a:schemeClr>
                </a:solidFill>
                <a:latin typeface="Noto Sans CJK TC Regular"/>
                <a:cs typeface="Noto Sans CJK TC Regular"/>
              </a:rPr>
              <a:t>From your own research project</a:t>
            </a:r>
          </a:p>
          <a:p>
            <a:pPr marL="514350" lvl="2">
              <a:lnSpc>
                <a:spcPct val="150000"/>
              </a:lnSpc>
              <a:spcBef>
                <a:spcPts val="750"/>
              </a:spcBef>
            </a:pPr>
            <a:r>
              <a:rPr lang="en-US" altLang="zh-TW" dirty="0">
                <a:solidFill>
                  <a:schemeClr val="tx1">
                    <a:lumMod val="75000"/>
                    <a:lumOff val="25000"/>
                  </a:schemeClr>
                </a:solidFill>
                <a:latin typeface="Noto Sans CJK TC Regular"/>
                <a:cs typeface="Noto Sans CJK TC Regular"/>
              </a:rPr>
              <a:t>Online data set @ </a:t>
            </a:r>
            <a:r>
              <a:rPr lang="en-US" altLang="zh-TW" dirty="0">
                <a:solidFill>
                  <a:schemeClr val="tx1">
                    <a:lumMod val="75000"/>
                    <a:lumOff val="25000"/>
                  </a:schemeClr>
                </a:solidFill>
                <a:latin typeface="Noto Sans CJK TC Regular"/>
                <a:cs typeface="Noto Sans CJK TC Regular"/>
                <a:hlinkClick r:id="rId4">
                  <a:extLst>
                    <a:ext uri="{A12FA001-AC4F-418D-AE19-62706E023703}">
                      <ahyp:hlinkClr xmlns:ahyp="http://schemas.microsoft.com/office/drawing/2018/hyperlinkcolor" val="tx"/>
                    </a:ext>
                  </a:extLst>
                </a:hlinkClick>
              </a:rPr>
              <a:t>https://www.kaggle.com</a:t>
            </a:r>
            <a:endParaRPr lang="en-US" altLang="zh-TW" dirty="0">
              <a:solidFill>
                <a:schemeClr val="tx1">
                  <a:lumMod val="75000"/>
                  <a:lumOff val="25000"/>
                </a:schemeClr>
              </a:solidFill>
              <a:latin typeface="Noto Sans CJK TC Regular"/>
              <a:cs typeface="Noto Sans CJK TC Regular"/>
            </a:endParaRPr>
          </a:p>
          <a:p>
            <a:pPr>
              <a:lnSpc>
                <a:spcPct val="150000"/>
              </a:lnSpc>
            </a:pPr>
            <a:r>
              <a:rPr lang="en-US" altLang="zh-TW" sz="2000" dirty="0">
                <a:solidFill>
                  <a:srgbClr val="404040"/>
                </a:solidFill>
                <a:latin typeface="Noto Sans CJK TC Regular"/>
                <a:cs typeface="Noto Sans CJK TC Regular"/>
              </a:rPr>
              <a:t>Final presentation</a:t>
            </a:r>
          </a:p>
          <a:p>
            <a:pPr>
              <a:lnSpc>
                <a:spcPct val="150000"/>
              </a:lnSpc>
            </a:pPr>
            <a:r>
              <a:rPr lang="en-US" altLang="zh-TW" sz="2000" dirty="0">
                <a:solidFill>
                  <a:srgbClr val="404040"/>
                </a:solidFill>
                <a:latin typeface="Noto Sans CJK TC Regular"/>
                <a:cs typeface="Noto Sans CJK TC Regular"/>
              </a:rPr>
              <a:t>Upload your code/document into </a:t>
            </a:r>
            <a:r>
              <a:rPr lang="en-US" altLang="zh-TW" sz="2000" dirty="0" err="1">
                <a:solidFill>
                  <a:srgbClr val="404040"/>
                </a:solidFill>
                <a:latin typeface="Noto Sans CJK TC Regular"/>
                <a:cs typeface="Noto Sans CJK TC Regular"/>
              </a:rPr>
              <a:t>GitHub</a:t>
            </a:r>
            <a:endParaRPr lang="zh-TW" altLang="en-US" sz="2000" dirty="0">
              <a:solidFill>
                <a:srgbClr val="404040"/>
              </a:solidFill>
              <a:latin typeface="Noto Sans CJK TC Regular"/>
              <a:cs typeface="Noto Sans CJK TC Regular"/>
            </a:endParaRPr>
          </a:p>
        </p:txBody>
      </p:sp>
    </p:spTree>
    <p:extLst>
      <p:ext uri="{BB962C8B-B14F-4D97-AF65-F5344CB8AC3E}">
        <p14:creationId xmlns:p14="http://schemas.microsoft.com/office/powerpoint/2010/main" val="53467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4"/>
            <a:ext cx="5217186" cy="3993597"/>
          </a:xfrm>
        </p:spPr>
        <p:txBody>
          <a:bodyPr>
            <a:normAutofit/>
          </a:bodyPr>
          <a:lstStyle/>
          <a:p>
            <a:pPr>
              <a:lnSpc>
                <a:spcPct val="120000"/>
              </a:lnSpc>
            </a:pPr>
            <a:r>
              <a:rPr lang="en-US" altLang="zh-TW" dirty="0"/>
              <a:t>Some of the figures in this presentation are taken from "R for Data Science” </a:t>
            </a:r>
            <a:r>
              <a:rPr lang="en" altLang="zh-TW" dirty="0"/>
              <a:t>under the Creative Commons Attribution-</a:t>
            </a:r>
            <a:r>
              <a:rPr lang="en" altLang="zh-TW" dirty="0" err="1"/>
              <a:t>NonCommercial</a:t>
            </a:r>
            <a:r>
              <a:rPr lang="en" altLang="zh-TW" dirty="0"/>
              <a:t>-</a:t>
            </a:r>
            <a:r>
              <a:rPr lang="en" altLang="zh-TW" dirty="0" err="1"/>
              <a:t>NoDerivs</a:t>
            </a:r>
            <a:r>
              <a:rPr lang="en" altLang="zh-TW" dirty="0"/>
              <a:t> 3.0 License.</a:t>
            </a:r>
          </a:p>
          <a:p>
            <a:pPr>
              <a:lnSpc>
                <a:spcPct val="120000"/>
              </a:lnSpc>
            </a:pPr>
            <a:r>
              <a:rPr lang="en-US" altLang="zh-TW" dirty="0">
                <a:hlinkClick r:id="rId2"/>
              </a:rPr>
              <a:t>The web site of the book</a:t>
            </a:r>
            <a:endParaRPr lang="en-US" altLang="zh-TW" dirty="0"/>
          </a:p>
          <a:p>
            <a:pPr>
              <a:lnSpc>
                <a:spcPct val="120000"/>
              </a:lnSpc>
            </a:pPr>
            <a:r>
              <a:rPr lang="en-US" dirty="0"/>
              <a:t>The credit of individual is indicated in the bottom part.</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3"/>
          <a:stretch>
            <a:fillRect/>
          </a:stretch>
        </p:blipFill>
        <p:spPr>
          <a:xfrm>
            <a:off x="6005629" y="1825624"/>
            <a:ext cx="2962966" cy="4444449"/>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4"/>
          <a:stretch>
            <a:fillRect/>
          </a:stretch>
        </p:blipFill>
        <p:spPr>
          <a:xfrm>
            <a:off x="119565" y="5819222"/>
            <a:ext cx="5825706" cy="450851"/>
          </a:xfrm>
          <a:prstGeom prst="rect">
            <a:avLst/>
          </a:prstGeom>
        </p:spPr>
      </p:pic>
    </p:spTree>
    <p:extLst>
      <p:ext uri="{BB962C8B-B14F-4D97-AF65-F5344CB8AC3E}">
        <p14:creationId xmlns:p14="http://schemas.microsoft.com/office/powerpoint/2010/main" val="867625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910680" y="709863"/>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Final Project</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0" name="Content Placeholder 2"/>
          <p:cNvSpPr>
            <a:spLocks noGrp="1"/>
          </p:cNvSpPr>
          <p:nvPr>
            <p:ph idx="1"/>
          </p:nvPr>
        </p:nvSpPr>
        <p:spPr>
          <a:xfrm>
            <a:off x="903732" y="1630227"/>
            <a:ext cx="7357616" cy="4351338"/>
          </a:xfrm>
        </p:spPr>
        <p:txBody>
          <a:bodyPr>
            <a:normAutofit/>
          </a:bodyPr>
          <a:lstStyle/>
          <a:p>
            <a:pPr>
              <a:lnSpc>
                <a:spcPct val="150000"/>
              </a:lnSpc>
            </a:pPr>
            <a:r>
              <a:rPr lang="en-US" altLang="zh-TW" sz="2000" dirty="0">
                <a:solidFill>
                  <a:srgbClr val="404040"/>
                </a:solidFill>
                <a:latin typeface="Noto Sans CJK TC Regular"/>
                <a:cs typeface="Noto Sans CJK TC Regular"/>
              </a:rPr>
              <a:t>10 </a:t>
            </a:r>
            <a:r>
              <a:rPr lang="en-US" altLang="zh-TW" sz="2000" dirty="0" err="1">
                <a:solidFill>
                  <a:srgbClr val="404040"/>
                </a:solidFill>
                <a:latin typeface="Noto Sans CJK TC Regular"/>
                <a:cs typeface="Noto Sans CJK TC Regular"/>
              </a:rPr>
              <a:t>iVoting</a:t>
            </a:r>
            <a:endParaRPr lang="en-US" altLang="zh-TW" sz="2000" dirty="0">
              <a:solidFill>
                <a:srgbClr val="404040"/>
              </a:solidFill>
              <a:latin typeface="Noto Sans CJK TC Regular"/>
              <a:cs typeface="Noto Sans CJK TC Regular"/>
            </a:endParaRPr>
          </a:p>
          <a:p>
            <a:pPr>
              <a:lnSpc>
                <a:spcPct val="150000"/>
              </a:lnSpc>
            </a:pPr>
            <a:r>
              <a:rPr lang="en-US" altLang="zh-TW" sz="2000" dirty="0">
                <a:solidFill>
                  <a:srgbClr val="404040"/>
                </a:solidFill>
                <a:latin typeface="Noto Sans CJK TC Regular"/>
                <a:cs typeface="Noto Sans CJK TC Regular"/>
              </a:rPr>
              <a:t>10 Internal-group judgement</a:t>
            </a:r>
          </a:p>
        </p:txBody>
      </p:sp>
    </p:spTree>
    <p:extLst>
      <p:ext uri="{BB962C8B-B14F-4D97-AF65-F5344CB8AC3E}">
        <p14:creationId xmlns:p14="http://schemas.microsoft.com/office/powerpoint/2010/main" val="2399631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Science Misconduct</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6" name="圖片 5"/>
          <p:cNvPicPr>
            <a:picLocks noChangeAspect="1"/>
          </p:cNvPicPr>
          <p:nvPr/>
        </p:nvPicPr>
        <p:blipFill>
          <a:blip r:embed="rId3"/>
          <a:stretch>
            <a:fillRect/>
          </a:stretch>
        </p:blipFill>
        <p:spPr>
          <a:xfrm>
            <a:off x="1010219" y="555868"/>
            <a:ext cx="698781" cy="118661"/>
          </a:xfrm>
          <a:prstGeom prst="rect">
            <a:avLst/>
          </a:prstGeom>
        </p:spPr>
      </p:pic>
      <p:grpSp>
        <p:nvGrpSpPr>
          <p:cNvPr id="15" name="群組 14"/>
          <p:cNvGrpSpPr/>
          <p:nvPr/>
        </p:nvGrpSpPr>
        <p:grpSpPr>
          <a:xfrm>
            <a:off x="-16597" y="-41872"/>
            <a:ext cx="9157950" cy="111655"/>
            <a:chOff x="-16597" y="-1"/>
            <a:chExt cx="9157950" cy="111655"/>
          </a:xfrm>
        </p:grpSpPr>
        <p:sp>
          <p:nvSpPr>
            <p:cNvPr id="17" name="矩形 16"/>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9" name="矩形 18"/>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0" name="Content Placeholder 2"/>
          <p:cNvSpPr>
            <a:spLocks noGrp="1"/>
          </p:cNvSpPr>
          <p:nvPr>
            <p:ph idx="1"/>
          </p:nvPr>
        </p:nvSpPr>
        <p:spPr>
          <a:xfrm>
            <a:off x="903732" y="1630227"/>
            <a:ext cx="7357616" cy="4351338"/>
          </a:xfrm>
        </p:spPr>
        <p:txBody>
          <a:bodyPr>
            <a:normAutofit/>
          </a:bodyPr>
          <a:lstStyle/>
          <a:p>
            <a:pPr>
              <a:lnSpc>
                <a:spcPct val="120000"/>
              </a:lnSpc>
            </a:pPr>
            <a:r>
              <a:rPr lang="zh-TW" altLang="en-US" sz="2000" dirty="0">
                <a:solidFill>
                  <a:srgbClr val="404040"/>
                </a:solidFill>
                <a:latin typeface="微軟正黑體"/>
                <a:ea typeface="微軟正黑體"/>
                <a:cs typeface="微軟正黑體"/>
              </a:rPr>
              <a:t>台大生化所論文圖片不當引用，引發學術圈關注</a:t>
            </a:r>
            <a:endParaRPr lang="en-US" altLang="zh-TW" sz="2000" dirty="0">
              <a:solidFill>
                <a:srgbClr val="404040"/>
              </a:solidFill>
              <a:latin typeface="微軟正黑體"/>
              <a:ea typeface="微軟正黑體"/>
              <a:cs typeface="微軟正黑體"/>
            </a:endParaRPr>
          </a:p>
          <a:p>
            <a:pPr>
              <a:lnSpc>
                <a:spcPct val="120000"/>
              </a:lnSpc>
            </a:pPr>
            <a:r>
              <a:rPr lang="en-US" altLang="zh-TW" sz="2000" dirty="0">
                <a:solidFill>
                  <a:srgbClr val="404040"/>
                </a:solidFill>
                <a:latin typeface="微軟正黑體"/>
                <a:ea typeface="微軟正黑體"/>
                <a:cs typeface="微軟正黑體"/>
              </a:rPr>
              <a:t>Credit by</a:t>
            </a:r>
            <a:r>
              <a:rPr lang="zh-TW" altLang="en-US" sz="2000" dirty="0">
                <a:solidFill>
                  <a:srgbClr val="404040"/>
                </a:solidFill>
                <a:latin typeface="微軟正黑體"/>
                <a:ea typeface="微軟正黑體"/>
                <a:cs typeface="微軟正黑體"/>
                <a:hlinkClick r:id="rId4"/>
              </a:rPr>
              <a:t>廖英凱</a:t>
            </a:r>
            <a:r>
              <a:rPr lang="en-US" altLang="zh-TW" sz="2000" dirty="0">
                <a:solidFill>
                  <a:srgbClr val="404040"/>
                </a:solidFill>
                <a:latin typeface="微軟正黑體"/>
                <a:ea typeface="微軟正黑體"/>
                <a:cs typeface="微軟正黑體"/>
              </a:rPr>
              <a:t> </a:t>
            </a:r>
            <a:r>
              <a:rPr lang="zh-TW" altLang="en-US" sz="2000" dirty="0">
                <a:solidFill>
                  <a:srgbClr val="404040"/>
                </a:solidFill>
                <a:latin typeface="微軟正黑體"/>
                <a:ea typeface="微軟正黑體"/>
                <a:cs typeface="微軟正黑體"/>
              </a:rPr>
              <a:t>泛科學</a:t>
            </a:r>
            <a:endParaRPr lang="en-US" altLang="zh-TW" sz="2000" dirty="0">
              <a:solidFill>
                <a:srgbClr val="404040"/>
              </a:solidFill>
              <a:latin typeface="微軟正黑體"/>
              <a:ea typeface="微軟正黑體"/>
              <a:cs typeface="微軟正黑體"/>
            </a:endParaRPr>
          </a:p>
          <a:p>
            <a:pPr>
              <a:lnSpc>
                <a:spcPct val="120000"/>
              </a:lnSpc>
            </a:pPr>
            <a:r>
              <a:rPr lang="en-US" altLang="zh-TW" sz="2000" dirty="0">
                <a:solidFill>
                  <a:srgbClr val="404040"/>
                </a:solidFill>
                <a:latin typeface="微軟正黑體"/>
                <a:ea typeface="微軟正黑體"/>
                <a:cs typeface="微軟正黑體"/>
                <a:hlinkClick r:id="rId5"/>
              </a:rPr>
              <a:t>http://pansci.asia/archives/flash/109111</a:t>
            </a:r>
            <a:endParaRPr lang="zh-TW" altLang="en-US" sz="2000" dirty="0">
              <a:solidFill>
                <a:srgbClr val="404040"/>
              </a:solidFill>
              <a:latin typeface="微軟正黑體"/>
              <a:ea typeface="微軟正黑體"/>
              <a:cs typeface="微軟正黑體"/>
            </a:endParaRPr>
          </a:p>
        </p:txBody>
      </p:sp>
    </p:spTree>
    <p:extLst>
      <p:ext uri="{BB962C8B-B14F-4D97-AF65-F5344CB8AC3E}">
        <p14:creationId xmlns:p14="http://schemas.microsoft.com/office/powerpoint/2010/main" val="2685250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err="1">
                <a:solidFill>
                  <a:schemeClr val="accent1">
                    <a:lumMod val="75000"/>
                  </a:schemeClr>
                </a:solidFill>
                <a:latin typeface="Noto Sans CJK TC Medium"/>
                <a:cs typeface="Noto Sans CJK TC Medium"/>
              </a:rPr>
              <a:t>PubPeer</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3"/>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8" name="Content Placeholder 2"/>
          <p:cNvSpPr txBox="1">
            <a:spLocks/>
          </p:cNvSpPr>
          <p:nvPr/>
        </p:nvSpPr>
        <p:spPr>
          <a:xfrm>
            <a:off x="890092" y="1630226"/>
            <a:ext cx="6715372" cy="430139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TW" sz="2000" dirty="0">
                <a:solidFill>
                  <a:schemeClr val="tx1">
                    <a:lumMod val="75000"/>
                    <a:lumOff val="25000"/>
                  </a:schemeClr>
                </a:solidFill>
                <a:latin typeface="Noto Sans CJK TC Regular"/>
                <a:cs typeface="Noto Sans CJK TC Regular"/>
              </a:rPr>
              <a:t>https://</a:t>
            </a:r>
            <a:r>
              <a:rPr lang="en-US" altLang="zh-TW" sz="2000" dirty="0" err="1">
                <a:solidFill>
                  <a:schemeClr val="tx1">
                    <a:lumMod val="75000"/>
                    <a:lumOff val="25000"/>
                  </a:schemeClr>
                </a:solidFill>
                <a:latin typeface="Noto Sans CJK TC Regular"/>
                <a:cs typeface="Noto Sans CJK TC Regular"/>
              </a:rPr>
              <a:t>pubpeer.com</a:t>
            </a:r>
            <a:r>
              <a:rPr lang="en-US" altLang="zh-TW" sz="2000" dirty="0">
                <a:solidFill>
                  <a:schemeClr val="tx1">
                    <a:lumMod val="75000"/>
                    <a:lumOff val="25000"/>
                  </a:schemeClr>
                </a:solidFill>
                <a:latin typeface="Noto Sans CJK TC Regular"/>
                <a:cs typeface="Noto Sans CJK TC Regular"/>
              </a:rPr>
              <a:t>/</a:t>
            </a:r>
            <a:endParaRPr lang="zh-TW" altLang="en-US" sz="2000" dirty="0">
              <a:solidFill>
                <a:schemeClr val="tx1">
                  <a:lumMod val="75000"/>
                  <a:lumOff val="25000"/>
                </a:schemeClr>
              </a:solidFill>
              <a:latin typeface="Noto Sans CJK TC Regular"/>
              <a:cs typeface="Noto Sans CJK TC Regular"/>
            </a:endParaRPr>
          </a:p>
        </p:txBody>
      </p:sp>
      <p:pic>
        <p:nvPicPr>
          <p:cNvPr id="25" name="圖片 2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6372" y="2116694"/>
            <a:ext cx="5671255" cy="4189639"/>
          </a:xfrm>
          <a:prstGeom prst="rect">
            <a:avLst/>
          </a:prstGeom>
        </p:spPr>
      </p:pic>
    </p:spTree>
    <p:extLst>
      <p:ext uri="{BB962C8B-B14F-4D97-AF65-F5344CB8AC3E}">
        <p14:creationId xmlns:p14="http://schemas.microsoft.com/office/powerpoint/2010/main" val="2792103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8" name="Content Placeholder 2"/>
          <p:cNvSpPr txBox="1">
            <a:spLocks/>
          </p:cNvSpPr>
          <p:nvPr/>
        </p:nvSpPr>
        <p:spPr>
          <a:xfrm>
            <a:off x="890092" y="1630226"/>
            <a:ext cx="6715372" cy="430139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zh-TW" sz="2000" dirty="0">
                <a:solidFill>
                  <a:schemeClr val="tx1">
                    <a:lumMod val="75000"/>
                    <a:lumOff val="25000"/>
                  </a:schemeClr>
                </a:solidFill>
                <a:latin typeface="Noto Sans CJK TC Regular"/>
                <a:cs typeface="Noto Sans CJK TC Regular"/>
              </a:rPr>
              <a:t>G9a/</a:t>
            </a:r>
            <a:r>
              <a:rPr lang="en-US" altLang="zh-TW" sz="2000" dirty="0" err="1">
                <a:solidFill>
                  <a:schemeClr val="tx1">
                    <a:lumMod val="75000"/>
                    <a:lumOff val="25000"/>
                  </a:schemeClr>
                </a:solidFill>
                <a:latin typeface="Noto Sans CJK TC Regular"/>
                <a:cs typeface="Noto Sans CJK TC Regular"/>
              </a:rPr>
              <a:t>RelB</a:t>
            </a:r>
            <a:r>
              <a:rPr lang="en-US" altLang="zh-TW" sz="2000" dirty="0">
                <a:solidFill>
                  <a:schemeClr val="tx1">
                    <a:lumMod val="75000"/>
                    <a:lumOff val="25000"/>
                  </a:schemeClr>
                </a:solidFill>
                <a:latin typeface="Noto Sans CJK TC Regular"/>
                <a:cs typeface="Noto Sans CJK TC Regular"/>
              </a:rPr>
              <a:t> regulates self-renewal and function of colon-cancer-initiating cells by silencing Let-7b and activating the K-RAS/β-catenin pathway</a:t>
            </a:r>
          </a:p>
          <a:p>
            <a:pPr lvl="1">
              <a:lnSpc>
                <a:spcPct val="120000"/>
              </a:lnSpc>
            </a:pPr>
            <a:r>
              <a:rPr lang="en-US" altLang="zh-TW" dirty="0">
                <a:solidFill>
                  <a:schemeClr val="tx1">
                    <a:lumMod val="75000"/>
                    <a:lumOff val="25000"/>
                  </a:schemeClr>
                </a:solidFill>
                <a:latin typeface="Noto Sans CJK TC Regular"/>
                <a:cs typeface="Noto Sans CJK TC Regular"/>
                <a:hlinkClick r:id="rId3" tooltip="Publications by Shih-Ting Cha"/>
              </a:rPr>
              <a:t>Shih-Ting Cha</a:t>
            </a:r>
            <a:r>
              <a:rPr lang="en-US" altLang="zh-TW" dirty="0">
                <a:solidFill>
                  <a:schemeClr val="tx1">
                    <a:lumMod val="75000"/>
                    <a:lumOff val="25000"/>
                  </a:schemeClr>
                </a:solidFill>
                <a:latin typeface="Noto Sans CJK TC Regular"/>
                <a:cs typeface="Noto Sans CJK TC Regular"/>
              </a:rPr>
              <a:t>,</a:t>
            </a:r>
            <a:r>
              <a:rPr lang="en-US" altLang="zh-TW" dirty="0">
                <a:solidFill>
                  <a:schemeClr val="tx1">
                    <a:lumMod val="75000"/>
                    <a:lumOff val="25000"/>
                  </a:schemeClr>
                </a:solidFill>
                <a:latin typeface="Noto Sans CJK TC Regular"/>
                <a:cs typeface="Noto Sans CJK TC Regular"/>
                <a:hlinkClick r:id="rId4" tooltip="Publications by  Ching-Ting Tan"/>
              </a:rPr>
              <a:t> Ching-Ting Tan</a:t>
            </a:r>
            <a:r>
              <a:rPr lang="en-US" altLang="zh-TW" dirty="0">
                <a:solidFill>
                  <a:schemeClr val="tx1">
                    <a:lumMod val="75000"/>
                    <a:lumOff val="25000"/>
                  </a:schemeClr>
                </a:solidFill>
                <a:latin typeface="Noto Sans CJK TC Regular"/>
                <a:cs typeface="Noto Sans CJK TC Regular"/>
              </a:rPr>
              <a:t>,</a:t>
            </a:r>
            <a:r>
              <a:rPr lang="en-US" altLang="zh-TW" dirty="0">
                <a:solidFill>
                  <a:schemeClr val="tx1">
                    <a:lumMod val="75000"/>
                    <a:lumOff val="25000"/>
                  </a:schemeClr>
                </a:solidFill>
                <a:latin typeface="Noto Sans CJK TC Regular"/>
                <a:cs typeface="Noto Sans CJK TC Regular"/>
                <a:hlinkClick r:id="rId5" tooltip="Publications by  Cheng-Chi Chang"/>
              </a:rPr>
              <a:t> Cheng-Chi Chang</a:t>
            </a:r>
            <a:r>
              <a:rPr lang="en-US" altLang="zh-TW" dirty="0">
                <a:solidFill>
                  <a:schemeClr val="tx1">
                    <a:lumMod val="75000"/>
                    <a:lumOff val="25000"/>
                  </a:schemeClr>
                </a:solidFill>
                <a:latin typeface="Noto Sans CJK TC Regular"/>
                <a:cs typeface="Noto Sans CJK TC Regular"/>
              </a:rPr>
              <a:t>,</a:t>
            </a:r>
            <a:r>
              <a:rPr lang="en-US" altLang="zh-TW" dirty="0">
                <a:solidFill>
                  <a:schemeClr val="tx1">
                    <a:lumMod val="75000"/>
                    <a:lumOff val="25000"/>
                  </a:schemeClr>
                </a:solidFill>
                <a:latin typeface="Noto Sans CJK TC Regular"/>
                <a:cs typeface="Noto Sans CJK TC Regular"/>
                <a:hlinkClick r:id="rId6" tooltip="Publications by  Chia-Yu Chu"/>
              </a:rPr>
              <a:t> Chia-Yu Chu</a:t>
            </a:r>
            <a:r>
              <a:rPr lang="en-US" altLang="zh-TW" dirty="0">
                <a:solidFill>
                  <a:schemeClr val="tx1">
                    <a:lumMod val="75000"/>
                    <a:lumOff val="25000"/>
                  </a:schemeClr>
                </a:solidFill>
                <a:latin typeface="Noto Sans CJK TC Regular"/>
                <a:cs typeface="Noto Sans CJK TC Regular"/>
              </a:rPr>
              <a:t>,</a:t>
            </a:r>
            <a:r>
              <a:rPr lang="en-US" altLang="zh-TW" dirty="0">
                <a:solidFill>
                  <a:schemeClr val="tx1">
                    <a:lumMod val="75000"/>
                    <a:lumOff val="25000"/>
                  </a:schemeClr>
                </a:solidFill>
                <a:latin typeface="Noto Sans CJK TC Regular"/>
                <a:cs typeface="Noto Sans CJK TC Regular"/>
                <a:hlinkClick r:id="rId7" tooltip="Publications by  Wei-Jiunn Lee"/>
              </a:rPr>
              <a:t> Wei-Jiunn Lee</a:t>
            </a:r>
            <a:r>
              <a:rPr lang="en-US" altLang="zh-TW" dirty="0">
                <a:solidFill>
                  <a:schemeClr val="tx1">
                    <a:lumMod val="75000"/>
                    <a:lumOff val="25000"/>
                  </a:schemeClr>
                </a:solidFill>
                <a:latin typeface="Noto Sans CJK TC Regular"/>
                <a:cs typeface="Noto Sans CJK TC Regular"/>
              </a:rPr>
              <a:t>,</a:t>
            </a:r>
            <a:r>
              <a:rPr lang="en-US" altLang="zh-TW" dirty="0">
                <a:solidFill>
                  <a:schemeClr val="tx1">
                    <a:lumMod val="75000"/>
                    <a:lumOff val="25000"/>
                  </a:schemeClr>
                </a:solidFill>
                <a:latin typeface="Noto Sans CJK TC Regular"/>
                <a:cs typeface="Noto Sans CJK TC Regular"/>
                <a:hlinkClick r:id="rId8" tooltip="Publications by  Been-Zen Lin"/>
              </a:rPr>
              <a:t> Been-Zen Lin</a:t>
            </a:r>
            <a:r>
              <a:rPr lang="en-US" altLang="zh-TW" dirty="0">
                <a:solidFill>
                  <a:schemeClr val="tx1">
                    <a:lumMod val="75000"/>
                    <a:lumOff val="25000"/>
                  </a:schemeClr>
                </a:solidFill>
                <a:latin typeface="Noto Sans CJK TC Regular"/>
                <a:cs typeface="Noto Sans CJK TC Regular"/>
              </a:rPr>
              <a:t>,</a:t>
            </a:r>
            <a:r>
              <a:rPr lang="en-US" altLang="zh-TW" dirty="0">
                <a:solidFill>
                  <a:schemeClr val="tx1">
                    <a:lumMod val="75000"/>
                    <a:lumOff val="25000"/>
                  </a:schemeClr>
                </a:solidFill>
                <a:latin typeface="Noto Sans CJK TC Regular"/>
                <a:cs typeface="Noto Sans CJK TC Regular"/>
                <a:hlinkClick r:id="rId9" tooltip="Publications by  Ming-Tsan Lin"/>
              </a:rPr>
              <a:t> Ming-Tsan Lin</a:t>
            </a:r>
            <a:r>
              <a:rPr lang="en-US" altLang="zh-TW" dirty="0">
                <a:solidFill>
                  <a:schemeClr val="tx1">
                    <a:lumMod val="75000"/>
                    <a:lumOff val="25000"/>
                  </a:schemeClr>
                </a:solidFill>
                <a:latin typeface="Noto Sans CJK TC Regular"/>
                <a:cs typeface="Noto Sans CJK TC Regular"/>
              </a:rPr>
              <a:t>,</a:t>
            </a:r>
            <a:r>
              <a:rPr lang="en-US" altLang="zh-TW" dirty="0">
                <a:solidFill>
                  <a:schemeClr val="tx1">
                    <a:lumMod val="75000"/>
                    <a:lumOff val="25000"/>
                  </a:schemeClr>
                </a:solidFill>
                <a:latin typeface="Noto Sans CJK TC Regular"/>
                <a:cs typeface="Noto Sans CJK TC Regular"/>
                <a:hlinkClick r:id="rId10" tooltip="Publications by  Min-Liang Kuo"/>
              </a:rPr>
              <a:t> Min-Liang Kuo</a:t>
            </a:r>
            <a:r>
              <a:rPr lang="en-US" altLang="zh-TW" dirty="0">
                <a:solidFill>
                  <a:schemeClr val="tx1">
                    <a:lumMod val="75000"/>
                    <a:lumOff val="25000"/>
                  </a:schemeClr>
                </a:solidFill>
                <a:latin typeface="Noto Sans CJK TC Regular"/>
                <a:cs typeface="Noto Sans CJK TC Regular"/>
              </a:rPr>
              <a:t>, Nature Cell Biology (2016)</a:t>
            </a:r>
          </a:p>
          <a:p>
            <a:pPr>
              <a:lnSpc>
                <a:spcPct val="120000"/>
              </a:lnSpc>
            </a:pPr>
            <a:r>
              <a:rPr lang="en-US" altLang="zh-TW" sz="2000" dirty="0">
                <a:solidFill>
                  <a:schemeClr val="tx1">
                    <a:lumMod val="75000"/>
                    <a:lumOff val="25000"/>
                  </a:schemeClr>
                </a:solidFill>
                <a:latin typeface="Noto Sans CJK TC Regular"/>
                <a:cs typeface="Noto Sans CJK TC Regular"/>
                <a:hlinkClick r:id="rId11"/>
              </a:rPr>
              <a:t>https://pubpeer.com/publications/E3105C953203929608360C56F52950</a:t>
            </a:r>
            <a:endParaRPr lang="en-US" altLang="zh-TW" sz="2000" dirty="0">
              <a:solidFill>
                <a:schemeClr val="tx1">
                  <a:lumMod val="75000"/>
                  <a:lumOff val="25000"/>
                </a:schemeClr>
              </a:solidFill>
              <a:latin typeface="Noto Sans CJK TC Regular"/>
              <a:cs typeface="Noto Sans CJK TC Regular"/>
            </a:endParaRPr>
          </a:p>
        </p:txBody>
      </p:sp>
    </p:spTree>
    <p:extLst>
      <p:ext uri="{BB962C8B-B14F-4D97-AF65-F5344CB8AC3E}">
        <p14:creationId xmlns:p14="http://schemas.microsoft.com/office/powerpoint/2010/main" val="3285614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5"/>
            <a:ext cx="6911056" cy="1516681"/>
          </a:xfrm>
        </p:spPr>
        <p:txBody>
          <a:bodyPr>
            <a:noAutofit/>
          </a:bodyPr>
          <a:lstStyle/>
          <a:p>
            <a:r>
              <a:rPr kumimoji="1" lang="en-US" altLang="zh-TW" sz="3200" dirty="0">
                <a:solidFill>
                  <a:schemeClr val="tx1">
                    <a:lumMod val="85000"/>
                    <a:lumOff val="15000"/>
                  </a:schemeClr>
                </a:solidFill>
                <a:latin typeface="Noto Sans CJK TC Medium"/>
                <a:cs typeface="Noto Sans CJK TC Medium"/>
                <a:hlinkClick r:id="rId2"/>
              </a:rPr>
              <a:t>Academic Ethics Guidelines for Researchers by the Ministry of Science and Technology</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4"/>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3" name="Content Placeholder 2"/>
          <p:cNvSpPr txBox="1">
            <a:spLocks/>
          </p:cNvSpPr>
          <p:nvPr/>
        </p:nvSpPr>
        <p:spPr>
          <a:xfrm>
            <a:off x="890092" y="2291571"/>
            <a:ext cx="7147976" cy="431806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zh-TW" sz="1800" dirty="0">
                <a:solidFill>
                  <a:schemeClr val="tx1">
                    <a:lumMod val="75000"/>
                    <a:lumOff val="25000"/>
                  </a:schemeClr>
                </a:solidFill>
                <a:latin typeface="Noto Sans CJK TC Regular"/>
                <a:cs typeface="Noto Sans CJK TC Regular"/>
              </a:rPr>
              <a:t>Research misconduct: The scope of improper conduct of research covers a wide area. These guidelines are mainly concerned with the primary issue of violations of academic ethics, namely : fabrication, falsification, plagiarism, duplicate publication of research results, improper citations, illegal or inappropriate means is used to influence the scientific review of the paper, and listing the name of improper authors.</a:t>
            </a:r>
            <a:endParaRPr lang="zh-TW" altLang="en-US" sz="1800" dirty="0">
              <a:solidFill>
                <a:schemeClr val="tx1">
                  <a:lumMod val="75000"/>
                  <a:lumOff val="25000"/>
                </a:schemeClr>
              </a:solidFill>
              <a:latin typeface="Noto Sans CJK TC Regular"/>
              <a:cs typeface="Noto Sans CJK TC Regular"/>
            </a:endParaRPr>
          </a:p>
        </p:txBody>
      </p:sp>
    </p:spTree>
    <p:extLst>
      <p:ext uri="{BB962C8B-B14F-4D97-AF65-F5344CB8AC3E}">
        <p14:creationId xmlns:p14="http://schemas.microsoft.com/office/powerpoint/2010/main" val="3383251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5"/>
            <a:ext cx="6911056" cy="1516681"/>
          </a:xfrm>
        </p:spPr>
        <p:txBody>
          <a:bodyPr>
            <a:noAutofit/>
          </a:bodyPr>
          <a:lstStyle/>
          <a:p>
            <a:r>
              <a:rPr kumimoji="1" lang="zh-TW" altLang="en-US" sz="3200" dirty="0">
                <a:latin typeface="微軟正黑體"/>
                <a:ea typeface="微軟正黑體"/>
                <a:cs typeface="微軟正黑體"/>
                <a:hlinkClick r:id="rId2"/>
              </a:rPr>
              <a:t>科技部對研究人員學術倫理規範</a:t>
            </a:r>
            <a:endParaRPr kumimoji="1" lang="zh-TW" altLang="en-US" sz="3200" dirty="0">
              <a:latin typeface="微軟正黑體"/>
              <a:ea typeface="微軟正黑體"/>
              <a:cs typeface="微軟正黑體"/>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4"/>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63863" y="2293831"/>
            <a:ext cx="7174205" cy="1829887"/>
          </a:xfrm>
        </p:spPr>
        <p:txBody>
          <a:bodyPr>
            <a:normAutofit/>
          </a:bodyPr>
          <a:lstStyle/>
          <a:p>
            <a:pPr>
              <a:lnSpc>
                <a:spcPct val="130000"/>
              </a:lnSpc>
            </a:pPr>
            <a:r>
              <a:rPr lang="zh-TW" altLang="en-US" sz="2000" kern="1100" dirty="0">
                <a:solidFill>
                  <a:schemeClr val="tx1">
                    <a:lumMod val="75000"/>
                    <a:lumOff val="25000"/>
                  </a:schemeClr>
                </a:solidFill>
                <a:latin typeface="微軟正黑體"/>
                <a:ea typeface="微軟正黑體"/>
                <a:cs typeface="微軟正黑體"/>
              </a:rPr>
              <a:t>違反學術倫理的行為：研究上的不當行為包含範圍甚廣，本規範主要涵蓋 核心的違反學術倫理行為，即造假、變造、抄襲、研究成果重複發表或未 適當引註、以違法或不當手段影響論文審查、不當作者列名等。 </a:t>
            </a:r>
            <a:endParaRPr kumimoji="1" lang="zh-TW" altLang="en-US" sz="2000" kern="1100" dirty="0">
              <a:solidFill>
                <a:schemeClr val="tx1">
                  <a:lumMod val="75000"/>
                  <a:lumOff val="25000"/>
                </a:schemeClr>
              </a:solidFill>
              <a:latin typeface="微軟正黑體"/>
              <a:ea typeface="微軟正黑體"/>
              <a:cs typeface="微軟正黑體"/>
            </a:endParaRPr>
          </a:p>
        </p:txBody>
      </p:sp>
    </p:spTree>
    <p:extLst>
      <p:ext uri="{BB962C8B-B14F-4D97-AF65-F5344CB8AC3E}">
        <p14:creationId xmlns:p14="http://schemas.microsoft.com/office/powerpoint/2010/main" val="4042116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Cheating</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4"/>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930293" cy="4010364"/>
          </a:xfrm>
        </p:spPr>
        <p:txBody>
          <a:bodyPr>
            <a:norm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On Assignments</a:t>
            </a:r>
          </a:p>
          <a:p>
            <a:pPr lvl="1">
              <a:lnSpc>
                <a:spcPct val="120000"/>
              </a:lnSpc>
            </a:pPr>
            <a:r>
              <a:rPr lang="en-US" altLang="zh-TW" dirty="0">
                <a:solidFill>
                  <a:schemeClr val="accent2">
                    <a:lumMod val="75000"/>
                  </a:schemeClr>
                </a:solidFill>
                <a:latin typeface="Noto Sans CJK TC Regular"/>
                <a:cs typeface="Noto Sans CJK TC Regular"/>
              </a:rPr>
              <a:t>allowing others to view your code or reading some else’s source code constitutes cheating. Students should protect their own work so </a:t>
            </a:r>
            <a:r>
              <a:rPr lang="en-US" altLang="zh-TW">
                <a:solidFill>
                  <a:schemeClr val="accent2">
                    <a:lumMod val="75000"/>
                  </a:schemeClr>
                </a:solidFill>
                <a:latin typeface="Noto Sans CJK TC Regular"/>
                <a:cs typeface="Noto Sans CJK TC Regular"/>
              </a:rPr>
              <a:t>that another </a:t>
            </a:r>
            <a:r>
              <a:rPr lang="en-US" altLang="zh-TW" dirty="0">
                <a:solidFill>
                  <a:schemeClr val="accent2">
                    <a:lumMod val="75000"/>
                  </a:schemeClr>
                </a:solidFill>
                <a:latin typeface="Noto Sans CJK TC Regular"/>
                <a:cs typeface="Noto Sans CJK TC Regular"/>
              </a:rPr>
              <a:t>student cannot copy any part of their code. Therefore, if copying has been detected, it will be assumed that cheating has occurred by all parties involved.</a:t>
            </a:r>
          </a:p>
          <a:p>
            <a:pPr>
              <a:lnSpc>
                <a:spcPct val="120000"/>
              </a:lnSpc>
            </a:pPr>
            <a:r>
              <a:rPr lang="en-US" altLang="zh-TW" sz="2000" dirty="0">
                <a:solidFill>
                  <a:schemeClr val="tx1">
                    <a:lumMod val="75000"/>
                    <a:lumOff val="25000"/>
                  </a:schemeClr>
                </a:solidFill>
                <a:latin typeface="Noto Sans CJK TC Regular"/>
                <a:cs typeface="Noto Sans CJK TC Regular"/>
              </a:rPr>
              <a:t>On Exams</a:t>
            </a:r>
          </a:p>
          <a:p>
            <a:pPr lvl="1">
              <a:lnSpc>
                <a:spcPct val="120000"/>
              </a:lnSpc>
            </a:pPr>
            <a:r>
              <a:rPr lang="en-US" altLang="zh-TW" dirty="0">
                <a:solidFill>
                  <a:schemeClr val="accent2">
                    <a:lumMod val="75000"/>
                  </a:schemeClr>
                </a:solidFill>
                <a:latin typeface="Noto Sans CJK TC Regular"/>
                <a:cs typeface="Noto Sans CJK TC Regular"/>
              </a:rPr>
              <a:t>allowing others to view your answers or reading someone else’s answer constitutes cheating.</a:t>
            </a:r>
            <a:endParaRPr lang="zh-TW" altLang="en-US" dirty="0">
              <a:solidFill>
                <a:schemeClr val="accent2">
                  <a:lumMod val="75000"/>
                </a:schemeClr>
              </a:solidFill>
              <a:latin typeface="Noto Sans CJK TC Regular"/>
              <a:cs typeface="Noto Sans CJK TC Regular"/>
            </a:endParaRPr>
          </a:p>
        </p:txBody>
      </p:sp>
      <p:sp>
        <p:nvSpPr>
          <p:cNvPr id="17" name="TextBox 3">
            <a:extLst>
              <a:ext uri="{FF2B5EF4-FFF2-40B4-BE49-F238E27FC236}">
                <a16:creationId xmlns:a16="http://schemas.microsoft.com/office/drawing/2014/main" id="{847C1845-C873-DF4E-B357-2ED91DD33C71}"/>
              </a:ext>
            </a:extLst>
          </p:cNvPr>
          <p:cNvSpPr txBox="1"/>
          <p:nvPr/>
        </p:nvSpPr>
        <p:spPr>
          <a:xfrm>
            <a:off x="7188511" y="6560803"/>
            <a:ext cx="1952842" cy="276999"/>
          </a:xfrm>
          <a:prstGeom prst="rect">
            <a:avLst/>
          </a:prstGeom>
          <a:noFill/>
        </p:spPr>
        <p:txBody>
          <a:bodyPr wrap="none" rtlCol="0" anchor="t">
            <a:spAutoFit/>
          </a:bodyPr>
          <a:lstStyle/>
          <a:p>
            <a:r>
              <a:rPr lang="en-US" sz="1200" dirty="0">
                <a:solidFill>
                  <a:schemeClr val="bg1"/>
                </a:solidFill>
              </a:rPr>
              <a:t>Credit by Dr. Ming-Feng Tsai </a:t>
            </a:r>
            <a:endParaRPr lang="en-US" sz="1200" dirty="0">
              <a:solidFill>
                <a:schemeClr val="bg1"/>
              </a:solidFill>
              <a:cs typeface="Calibri"/>
            </a:endParaRPr>
          </a:p>
        </p:txBody>
      </p:sp>
    </p:spTree>
    <p:extLst>
      <p:ext uri="{BB962C8B-B14F-4D97-AF65-F5344CB8AC3E}">
        <p14:creationId xmlns:p14="http://schemas.microsoft.com/office/powerpoint/2010/main" val="667641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rgbClr val="CD0920"/>
                </a:solidFill>
                <a:latin typeface="Noto Sans CJK TC Medium"/>
                <a:cs typeface="Noto Sans CJK TC Medium"/>
              </a:rPr>
              <a:t>Do not cheat !!!</a:t>
            </a:r>
            <a:endParaRPr kumimoji="1" lang="zh-TW" altLang="en-US" sz="3200" dirty="0">
              <a:solidFill>
                <a:srgbClr val="CD0920"/>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4"/>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930293" cy="2669085"/>
          </a:xfrm>
        </p:spPr>
        <p:txBody>
          <a:bodyPr>
            <a:norm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The first time</a:t>
            </a:r>
          </a:p>
          <a:p>
            <a:pPr lvl="1">
              <a:lnSpc>
                <a:spcPct val="120000"/>
              </a:lnSpc>
            </a:pPr>
            <a:r>
              <a:rPr lang="en-US" altLang="zh-TW" dirty="0">
                <a:solidFill>
                  <a:schemeClr val="accent2">
                    <a:lumMod val="75000"/>
                  </a:schemeClr>
                </a:solidFill>
                <a:latin typeface="Noto Sans CJK TC Regular"/>
                <a:cs typeface="Noto Sans CJK TC Regular"/>
              </a:rPr>
              <a:t>the assignment = 0</a:t>
            </a:r>
          </a:p>
          <a:p>
            <a:pPr lvl="1">
              <a:lnSpc>
                <a:spcPct val="120000"/>
              </a:lnSpc>
            </a:pPr>
            <a:r>
              <a:rPr lang="en-US" altLang="zh-TW" dirty="0">
                <a:solidFill>
                  <a:schemeClr val="accent2">
                    <a:lumMod val="75000"/>
                  </a:schemeClr>
                </a:solidFill>
                <a:latin typeface="Noto Sans CJK TC Regular"/>
                <a:cs typeface="Noto Sans CJK TC Regular"/>
              </a:rPr>
              <a:t>the student’s course point total -20</a:t>
            </a:r>
          </a:p>
          <a:p>
            <a:pPr>
              <a:lnSpc>
                <a:spcPct val="120000"/>
              </a:lnSpc>
            </a:pPr>
            <a:r>
              <a:rPr lang="en-US" altLang="zh-TW" sz="2000" dirty="0">
                <a:solidFill>
                  <a:schemeClr val="tx1">
                    <a:lumMod val="75000"/>
                    <a:lumOff val="25000"/>
                  </a:schemeClr>
                </a:solidFill>
                <a:latin typeface="Noto Sans CJK TC Regular"/>
                <a:cs typeface="Noto Sans CJK TC Regular"/>
              </a:rPr>
              <a:t>The second occurrence </a:t>
            </a:r>
          </a:p>
          <a:p>
            <a:pPr lvl="1">
              <a:lnSpc>
                <a:spcPct val="120000"/>
              </a:lnSpc>
            </a:pPr>
            <a:r>
              <a:rPr lang="en-US" altLang="zh-TW" dirty="0">
                <a:solidFill>
                  <a:schemeClr val="accent2">
                    <a:lumMod val="75000"/>
                  </a:schemeClr>
                </a:solidFill>
                <a:latin typeface="Noto Sans CJK TC Regular"/>
                <a:cs typeface="Noto Sans CJK TC Regular"/>
              </a:rPr>
              <a:t>the course  score = 0</a:t>
            </a:r>
          </a:p>
          <a:p>
            <a:pPr lvl="1">
              <a:lnSpc>
                <a:spcPct val="120000"/>
              </a:lnSpc>
            </a:pPr>
            <a:r>
              <a:rPr lang="en-US" altLang="zh-TW" dirty="0">
                <a:solidFill>
                  <a:schemeClr val="accent2">
                    <a:lumMod val="75000"/>
                  </a:schemeClr>
                </a:solidFill>
                <a:latin typeface="Noto Sans CJK TC Regular"/>
                <a:cs typeface="Noto Sans CJK TC Regular"/>
              </a:rPr>
              <a:t>the notiﬁcation of a Dean in student’s college</a:t>
            </a:r>
            <a:endParaRPr lang="zh-TW" altLang="en-US" dirty="0">
              <a:solidFill>
                <a:schemeClr val="accent2">
                  <a:lumMod val="75000"/>
                </a:schemeClr>
              </a:solidFill>
              <a:latin typeface="Noto Sans CJK TC Regular"/>
              <a:cs typeface="Noto Sans CJK TC Regular"/>
            </a:endParaRPr>
          </a:p>
        </p:txBody>
      </p:sp>
    </p:spTree>
    <p:extLst>
      <p:ext uri="{BB962C8B-B14F-4D97-AF65-F5344CB8AC3E}">
        <p14:creationId xmlns:p14="http://schemas.microsoft.com/office/powerpoint/2010/main" val="3540573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How to contact me?</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4"/>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930293" cy="4010364"/>
          </a:xfrm>
        </p:spPr>
        <p:txBody>
          <a:bodyPr>
            <a:normAutofit/>
          </a:bodyPr>
          <a:lstStyle/>
          <a:p>
            <a:pPr>
              <a:lnSpc>
                <a:spcPct val="100000"/>
              </a:lnSpc>
            </a:pPr>
            <a:r>
              <a:rPr lang="en-US" altLang="zh-TW" sz="2000" dirty="0">
                <a:solidFill>
                  <a:schemeClr val="tx1">
                    <a:lumMod val="75000"/>
                    <a:lumOff val="25000"/>
                  </a:schemeClr>
                </a:solidFill>
                <a:latin typeface="Noto Sans CJK TC Regular"/>
                <a:cs typeface="Noto Sans CJK TC Regular"/>
              </a:rPr>
              <a:t>Room 808, Research building</a:t>
            </a:r>
          </a:p>
          <a:p>
            <a:pPr>
              <a:lnSpc>
                <a:spcPct val="100000"/>
              </a:lnSpc>
            </a:pPr>
            <a:r>
              <a:rPr lang="en-US" altLang="zh-TW" sz="2000" dirty="0">
                <a:solidFill>
                  <a:schemeClr val="tx1">
                    <a:lumMod val="75000"/>
                    <a:lumOff val="25000"/>
                  </a:schemeClr>
                </a:solidFill>
                <a:latin typeface="Noto Sans CJK TC Regular"/>
                <a:cs typeface="Noto Sans CJK TC Regular"/>
              </a:rPr>
              <a:t>E­mail: </a:t>
            </a:r>
            <a:r>
              <a:rPr lang="en-US" altLang="zh-TW" sz="2000" dirty="0">
                <a:solidFill>
                  <a:schemeClr val="tx1">
                    <a:lumMod val="75000"/>
                    <a:lumOff val="25000"/>
                  </a:schemeClr>
                </a:solidFill>
                <a:latin typeface="Noto Sans CJK TC Regular"/>
                <a:cs typeface="Noto Sans CJK TC Regular"/>
                <a:hlinkClick r:id="rId5"/>
              </a:rPr>
              <a:t>chang.jiaming@gmail.com </a:t>
            </a:r>
            <a:endParaRPr lang="en-US" altLang="zh-TW" sz="2000" dirty="0">
              <a:solidFill>
                <a:schemeClr val="tx1">
                  <a:lumMod val="75000"/>
                  <a:lumOff val="25000"/>
                </a:schemeClr>
              </a:solidFill>
              <a:latin typeface="Noto Sans CJK TC Regular"/>
              <a:cs typeface="Noto Sans CJK TC Regular"/>
            </a:endParaRPr>
          </a:p>
          <a:p>
            <a:pPr>
              <a:lnSpc>
                <a:spcPct val="100000"/>
              </a:lnSpc>
            </a:pPr>
            <a:r>
              <a:rPr lang="en-US" altLang="zh-TW" sz="2000" dirty="0">
                <a:solidFill>
                  <a:schemeClr val="tx1">
                    <a:lumMod val="75000"/>
                    <a:lumOff val="25000"/>
                  </a:schemeClr>
                </a:solidFill>
                <a:latin typeface="Noto Sans CJK TC Regular"/>
                <a:cs typeface="Noto Sans CJK TC Regular"/>
              </a:rPr>
              <a:t>Subject: </a:t>
            </a:r>
          </a:p>
          <a:p>
            <a:pPr lvl="1">
              <a:lnSpc>
                <a:spcPct val="100000"/>
              </a:lnSpc>
            </a:pPr>
            <a:r>
              <a:rPr lang="en-US" altLang="zh-TW" sz="2000" dirty="0">
                <a:solidFill>
                  <a:schemeClr val="tx1">
                    <a:lumMod val="75000"/>
                    <a:lumOff val="25000"/>
                  </a:schemeClr>
                </a:solidFill>
                <a:latin typeface="Noto Sans CJK TC Regular"/>
                <a:cs typeface="Noto Sans CJK TC Regular"/>
              </a:rPr>
              <a:t>[1091DataScience] </a:t>
            </a:r>
            <a:r>
              <a:rPr lang="en-US" altLang="zh-TW" sz="2000" dirty="0" err="1">
                <a:solidFill>
                  <a:schemeClr val="tx1">
                    <a:lumMod val="75000"/>
                    <a:lumOff val="25000"/>
                  </a:schemeClr>
                </a:solidFill>
                <a:latin typeface="Noto Sans CJK TC Regular"/>
                <a:cs typeface="Noto Sans CJK TC Regular"/>
              </a:rPr>
              <a:t>yourname</a:t>
            </a:r>
            <a:endParaRPr lang="en-US" altLang="zh-TW" sz="2000" dirty="0">
              <a:solidFill>
                <a:schemeClr val="tx1">
                  <a:lumMod val="75000"/>
                  <a:lumOff val="25000"/>
                </a:schemeClr>
              </a:solidFill>
              <a:latin typeface="Noto Sans CJK TC Regular"/>
              <a:cs typeface="Noto Sans CJK TC Regular"/>
            </a:endParaRPr>
          </a:p>
        </p:txBody>
      </p:sp>
    </p:spTree>
    <p:extLst>
      <p:ext uri="{BB962C8B-B14F-4D97-AF65-F5344CB8AC3E}">
        <p14:creationId xmlns:p14="http://schemas.microsoft.com/office/powerpoint/2010/main" val="582002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TAs</a:t>
            </a: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4"/>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930293" cy="4010364"/>
          </a:xfrm>
        </p:spPr>
        <p:txBody>
          <a:bodyPr>
            <a:normAutofit/>
          </a:bodyPr>
          <a:lstStyle/>
          <a:p>
            <a:pPr>
              <a:lnSpc>
                <a:spcPct val="100000"/>
              </a:lnSpc>
            </a:pPr>
            <a:r>
              <a:rPr lang="en-U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rPr>
              <a:t>Office: </a:t>
            </a:r>
            <a:r>
              <a:rPr lang="is-I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rPr>
              <a:t>Da Ren building </a:t>
            </a:r>
            <a:r>
              <a:rPr lang="is-I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微軟正黑體"/>
              </a:rPr>
              <a:t>(</a:t>
            </a:r>
            <a:r>
              <a:rPr lang="zh-TW" altLang="en-US"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微軟正黑體"/>
              </a:rPr>
              <a:t>大仁樓</a:t>
            </a:r>
            <a:r>
              <a:rPr lang="is-I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微軟正黑體"/>
              </a:rPr>
              <a:t>) </a:t>
            </a:r>
            <a:r>
              <a:rPr lang="is-I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rPr>
              <a:t>200403</a:t>
            </a:r>
            <a:endParaRPr lang="en-U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endParaRPr>
          </a:p>
          <a:p>
            <a:pPr>
              <a:lnSpc>
                <a:spcPct val="100000"/>
              </a:lnSpc>
            </a:pPr>
            <a:r>
              <a:rPr lang="zh-TW" altLang="en-US"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rPr>
              <a:t>吳映函</a:t>
            </a:r>
            <a:r>
              <a:rPr lang="en-U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rPr>
              <a:t> </a:t>
            </a:r>
            <a:r>
              <a:rPr lang="en-U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hlinkClick r:id="rId5"/>
              </a:rPr>
              <a:t>108753102@nccu.edu.tw</a:t>
            </a:r>
            <a:endParaRPr lang="en-U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endParaRPr>
          </a:p>
          <a:p>
            <a:pPr>
              <a:lnSpc>
                <a:spcPct val="100000"/>
              </a:lnSpc>
            </a:pPr>
            <a:r>
              <a:rPr lang="zh-TW" altLang="en-US"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rPr>
              <a:t>許育庭</a:t>
            </a:r>
            <a:r>
              <a:rPr lang="en-U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rPr>
              <a:t> </a:t>
            </a:r>
            <a:r>
              <a:rPr lang="en-U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hlinkClick r:id="rId6"/>
              </a:rPr>
              <a:t>108753127@nccu.edu.tw</a:t>
            </a:r>
            <a:endParaRPr lang="en-US" altLang="zh-TW" sz="2000" dirty="0">
              <a:solidFill>
                <a:schemeClr val="tx1">
                  <a:lumMod val="75000"/>
                  <a:lumOff val="25000"/>
                </a:schemeClr>
              </a:solidFill>
              <a:latin typeface="Microsoft JhengHei" panose="020B0604030504040204" pitchFamily="34" charset="-120"/>
              <a:ea typeface="Microsoft JhengHei" panose="020B0604030504040204" pitchFamily="34" charset="-120"/>
              <a:cs typeface="Noto Sans CJK TC Regular"/>
            </a:endParaRPr>
          </a:p>
          <a:p>
            <a:pPr>
              <a:lnSpc>
                <a:spcPct val="100000"/>
              </a:lnSpc>
            </a:pPr>
            <a:endParaRPr lang="en-US" altLang="zh-TW" sz="2000" dirty="0">
              <a:solidFill>
                <a:schemeClr val="tx1">
                  <a:lumMod val="75000"/>
                  <a:lumOff val="25000"/>
                </a:schemeClr>
              </a:solidFill>
              <a:latin typeface="Noto Sans CJK TC Regular"/>
              <a:cs typeface="Noto Sans CJK TC Regular"/>
            </a:endParaRPr>
          </a:p>
          <a:p>
            <a:pPr lvl="1">
              <a:lnSpc>
                <a:spcPct val="100000"/>
              </a:lnSpc>
            </a:pPr>
            <a:endParaRPr lang="en-US" altLang="zh-TW" sz="2000" dirty="0">
              <a:solidFill>
                <a:schemeClr val="tx1">
                  <a:lumMod val="75000"/>
                  <a:lumOff val="25000"/>
                </a:schemeClr>
              </a:solidFill>
              <a:latin typeface="Noto Sans CJK TC Regular"/>
              <a:cs typeface="Noto Sans CJK TC Regular"/>
            </a:endParaRPr>
          </a:p>
        </p:txBody>
      </p:sp>
    </p:spTree>
    <p:extLst>
      <p:ext uri="{BB962C8B-B14F-4D97-AF65-F5344CB8AC3E}">
        <p14:creationId xmlns:p14="http://schemas.microsoft.com/office/powerpoint/2010/main" val="1138449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grpSp>
        <p:nvGrpSpPr>
          <p:cNvPr id="29" name="群組 28"/>
          <p:cNvGrpSpPr/>
          <p:nvPr/>
        </p:nvGrpSpPr>
        <p:grpSpPr>
          <a:xfrm>
            <a:off x="2032545" y="448059"/>
            <a:ext cx="5856493" cy="1370097"/>
            <a:chOff x="2032545" y="448059"/>
            <a:chExt cx="5856493" cy="1370097"/>
          </a:xfrm>
        </p:grpSpPr>
        <p:sp>
          <p:nvSpPr>
            <p:cNvPr id="6" name="TextBox 5"/>
            <p:cNvSpPr txBox="1"/>
            <p:nvPr/>
          </p:nvSpPr>
          <p:spPr>
            <a:xfrm>
              <a:off x="2677889" y="919877"/>
              <a:ext cx="4082490" cy="782265"/>
            </a:xfrm>
            <a:prstGeom prst="rect">
              <a:avLst/>
            </a:prstGeom>
            <a:noFill/>
          </p:spPr>
          <p:txBody>
            <a:bodyPr wrap="square" rtlCol="0">
              <a:spAutoFit/>
            </a:bodyPr>
            <a:lstStyle/>
            <a:p>
              <a:r>
                <a:rPr lang="en-US" sz="1600" dirty="0">
                  <a:solidFill>
                    <a:srgbClr val="FFFFFF"/>
                  </a:solidFill>
                  <a:latin typeface="Noto Sans CJK TC Regular"/>
                  <a:cs typeface="Noto Sans CJK TC Regular"/>
                </a:rPr>
                <a:t>1996 ~ 2000 Bachelor </a:t>
              </a:r>
              <a:r>
                <a:rPr lang="en-US" sz="1200" dirty="0">
                  <a:solidFill>
                    <a:srgbClr val="FFFFFF"/>
                  </a:solidFill>
                  <a:latin typeface="Noto Sans CJK TC Regular"/>
                  <a:ea typeface="微軟正黑體"/>
                  <a:cs typeface="Noto Sans CJK TC Regular"/>
                </a:rPr>
                <a:t>(</a:t>
              </a:r>
              <a:r>
                <a:rPr lang="zh-TW" altLang="en-US" sz="1200" dirty="0">
                  <a:solidFill>
                    <a:srgbClr val="FFFFFF"/>
                  </a:solidFill>
                  <a:latin typeface="Noto Sans CJK TC Regular"/>
                  <a:ea typeface="微軟正黑體"/>
                  <a:cs typeface="Noto Sans CJK TC Regular"/>
                </a:rPr>
                <a:t>推薦甄試入學</a:t>
              </a:r>
              <a:r>
                <a:rPr lang="en-US" sz="1200" dirty="0">
                  <a:solidFill>
                    <a:srgbClr val="FFFFFF"/>
                  </a:solidFill>
                  <a:latin typeface="Noto Sans CJK TC Regular"/>
                  <a:ea typeface="微軟正黑體"/>
                  <a:cs typeface="Noto Sans CJK TC Regular"/>
                </a:rPr>
                <a:t>)</a:t>
              </a:r>
            </a:p>
            <a:p>
              <a:r>
                <a:rPr lang="en-US" sz="1600" dirty="0">
                  <a:solidFill>
                    <a:srgbClr val="FFFFFF"/>
                  </a:solidFill>
                  <a:latin typeface="Noto Sans CJK TC Regular"/>
                  <a:cs typeface="Noto Sans CJK TC Regular"/>
                </a:rPr>
                <a:t>2002 ~2002  Master </a:t>
              </a:r>
            </a:p>
            <a:p>
              <a:pPr>
                <a:lnSpc>
                  <a:spcPct val="90000"/>
                </a:lnSpc>
              </a:pPr>
              <a:r>
                <a:rPr lang="en-US" sz="1400" dirty="0">
                  <a:solidFill>
                    <a:srgbClr val="FFFFFF"/>
                  </a:solidFill>
                  <a:latin typeface="Noto Sans CJK TC Regular"/>
                  <a:cs typeface="Noto Sans CJK TC Regular"/>
                </a:rPr>
                <a:t>@ Computer Science, National Tsing Hua Uni.</a:t>
              </a:r>
            </a:p>
          </p:txBody>
        </p:sp>
        <p:sp>
          <p:nvSpPr>
            <p:cNvPr id="16" name="TextBox 15"/>
            <p:cNvSpPr txBox="1"/>
            <p:nvPr/>
          </p:nvSpPr>
          <p:spPr>
            <a:xfrm>
              <a:off x="2511677" y="448059"/>
              <a:ext cx="2203231" cy="338554"/>
            </a:xfrm>
            <a:prstGeom prst="rect">
              <a:avLst/>
            </a:prstGeom>
            <a:noFill/>
          </p:spPr>
          <p:txBody>
            <a:bodyPr wrap="square" rtlCol="0" anchor="ctr">
              <a:spAutoFit/>
            </a:bodyPr>
            <a:lstStyle/>
            <a:p>
              <a:pPr algn="ctr"/>
              <a:r>
                <a:rPr lang="en-US" sz="1600" i="1" dirty="0">
                  <a:solidFill>
                    <a:schemeClr val="accent4">
                      <a:lumMod val="60000"/>
                      <a:lumOff val="40000"/>
                    </a:schemeClr>
                  </a:solidFill>
                  <a:latin typeface="Noto Sans CJK TC Medium"/>
                  <a:cs typeface="Noto Sans CJK TC Medium"/>
                </a:rPr>
                <a:t>Dr. Chuan Yi Tang</a:t>
              </a:r>
            </a:p>
          </p:txBody>
        </p:sp>
        <p:cxnSp>
          <p:nvCxnSpPr>
            <p:cNvPr id="30" name="Straight Connector 29"/>
            <p:cNvCxnSpPr>
              <a:cxnSpLocks noChangeShapeType="1"/>
            </p:cNvCxnSpPr>
            <p:nvPr/>
          </p:nvCxnSpPr>
          <p:spPr bwMode="auto">
            <a:xfrm flipH="1">
              <a:off x="2786255" y="850092"/>
              <a:ext cx="4130674" cy="0"/>
            </a:xfrm>
            <a:prstGeom prst="line">
              <a:avLst/>
            </a:prstGeom>
            <a:noFill/>
            <a:ln w="3175" cmpd="sng">
              <a:solidFill>
                <a:schemeClr val="bg1">
                  <a:lumMod val="95000"/>
                </a:schemeClr>
              </a:solidFill>
              <a:round/>
              <a:headEnd/>
              <a:tailEnd/>
            </a:ln>
            <a:effectLst/>
            <a:extLst>
              <a:ext uri="{909E8E84-426E-40dd-AFC4-6F175D3DCCD1}">
                <a14:hiddenFill xmlns="" xmlns:a14="http://schemas.microsoft.com/office/drawing/2010/main">
                  <a:noFill/>
                </a14:hiddenFill>
              </a:ext>
            </a:extLst>
          </p:spPr>
        </p:cxnSp>
        <p:pic>
          <p:nvPicPr>
            <p:cNvPr id="15" name="Picture 14" descr="principal_9a.jp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595592" y="513173"/>
              <a:ext cx="1293446" cy="1304983"/>
            </a:xfrm>
            <a:prstGeom prst="ellipse">
              <a:avLst/>
            </a:prstGeom>
            <a:ln w="38100" cap="rnd" cmpd="sng">
              <a:solidFill>
                <a:schemeClr val="bg1"/>
              </a:solidFill>
            </a:ln>
            <a:effectLst/>
            <a:scene3d>
              <a:camera prst="orthographicFront"/>
              <a:lightRig rig="contrasting" dir="t">
                <a:rot lat="0" lon="0" rev="3000000"/>
              </a:lightRig>
            </a:scene3d>
            <a:sp3d contourW="7620">
              <a:bevelT w="95250" h="31750"/>
              <a:contourClr>
                <a:srgbClr val="333333"/>
              </a:contourClr>
            </a:sp3d>
          </p:spPr>
        </p:pic>
        <p:pic>
          <p:nvPicPr>
            <p:cNvPr id="34" name="圖片 33"/>
            <p:cNvPicPr>
              <a:picLocks noChangeAspect="1"/>
            </p:cNvPicPr>
            <p:nvPr/>
          </p:nvPicPr>
          <p:blipFill>
            <a:blip r:embed="rId3"/>
            <a:stretch>
              <a:fillRect/>
            </a:stretch>
          </p:blipFill>
          <p:spPr>
            <a:xfrm>
              <a:off x="2032545" y="583782"/>
              <a:ext cx="698781" cy="118661"/>
            </a:xfrm>
            <a:prstGeom prst="rect">
              <a:avLst/>
            </a:prstGeom>
          </p:spPr>
        </p:pic>
      </p:grpSp>
      <p:grpSp>
        <p:nvGrpSpPr>
          <p:cNvPr id="39" name="群組 38"/>
          <p:cNvGrpSpPr/>
          <p:nvPr/>
        </p:nvGrpSpPr>
        <p:grpSpPr>
          <a:xfrm>
            <a:off x="552439" y="1885554"/>
            <a:ext cx="7473066" cy="1759030"/>
            <a:chOff x="552439" y="1885554"/>
            <a:chExt cx="7473066" cy="1759030"/>
          </a:xfrm>
        </p:grpSpPr>
        <p:grpSp>
          <p:nvGrpSpPr>
            <p:cNvPr id="3" name="群組 2"/>
            <p:cNvGrpSpPr/>
            <p:nvPr/>
          </p:nvGrpSpPr>
          <p:grpSpPr>
            <a:xfrm>
              <a:off x="880590" y="1885554"/>
              <a:ext cx="7144915" cy="1759030"/>
              <a:chOff x="266571" y="2172020"/>
              <a:chExt cx="7144915" cy="1759030"/>
            </a:xfrm>
            <a:effectLst/>
          </p:grpSpPr>
          <p:cxnSp>
            <p:nvCxnSpPr>
              <p:cNvPr id="31" name="Straight Connector 30"/>
              <p:cNvCxnSpPr>
                <a:cxnSpLocks noChangeShapeType="1"/>
              </p:cNvCxnSpPr>
              <p:nvPr/>
            </p:nvCxnSpPr>
            <p:spPr bwMode="auto">
              <a:xfrm flipH="1">
                <a:off x="990803" y="2379616"/>
                <a:ext cx="6420683" cy="0"/>
              </a:xfrm>
              <a:prstGeom prst="line">
                <a:avLst/>
              </a:prstGeom>
              <a:noFill/>
              <a:ln w="3175" cmpd="sng">
                <a:solidFill>
                  <a:srgbClr val="FFFFFF"/>
                </a:solidFill>
                <a:round/>
                <a:headEnd/>
                <a:tailEnd/>
              </a:ln>
              <a:effectLst/>
              <a:extLst>
                <a:ext uri="{909E8E84-426E-40dd-AFC4-6F175D3DCCD1}">
                  <a14:hiddenFill xmlns="" xmlns:a14="http://schemas.microsoft.com/office/drawing/2010/main">
                    <a:noFill/>
                  </a14:hiddenFill>
                </a:ext>
              </a:extLst>
            </p:spPr>
          </p:cxnSp>
          <p:sp>
            <p:nvSpPr>
              <p:cNvPr id="5" name="TextBox 4"/>
              <p:cNvSpPr txBox="1"/>
              <p:nvPr/>
            </p:nvSpPr>
            <p:spPr>
              <a:xfrm>
                <a:off x="3796951" y="2525620"/>
                <a:ext cx="3611886" cy="769441"/>
              </a:xfrm>
              <a:prstGeom prst="rect">
                <a:avLst/>
              </a:prstGeom>
              <a:noFill/>
            </p:spPr>
            <p:txBody>
              <a:bodyPr wrap="none" rtlCol="0">
                <a:spAutoFit/>
              </a:bodyPr>
              <a:lstStyle/>
              <a:p>
                <a:r>
                  <a:rPr lang="en-US" sz="1600" dirty="0">
                    <a:solidFill>
                      <a:srgbClr val="FFFFFF"/>
                    </a:solidFill>
                    <a:latin typeface="Noto Sans CJK TC Regular"/>
                    <a:cs typeface="Noto Sans CJK TC Regular"/>
                  </a:rPr>
                  <a:t>2002 ~ 2008 military replace service </a:t>
                </a:r>
              </a:p>
              <a:p>
                <a:r>
                  <a:rPr lang="en-US" sz="1400" dirty="0">
                    <a:solidFill>
                      <a:srgbClr val="FFFFFF"/>
                    </a:solidFill>
                    <a:latin typeface="Noto Sans CJK TC Regular"/>
                    <a:cs typeface="Noto Sans CJK TC Regular"/>
                  </a:rPr>
                  <a:t>@ Institute of Information Science</a:t>
                </a:r>
              </a:p>
              <a:p>
                <a:r>
                  <a:rPr lang="en-US" sz="1400" dirty="0">
                    <a:solidFill>
                      <a:srgbClr val="FFFFFF"/>
                    </a:solidFill>
                    <a:latin typeface="Noto Sans CJK TC Regular"/>
                    <a:cs typeface="Noto Sans CJK TC Regular"/>
                  </a:rPr>
                  <a:t> Academia Sinica</a:t>
                </a:r>
              </a:p>
            </p:txBody>
          </p:sp>
          <p:sp>
            <p:nvSpPr>
              <p:cNvPr id="8" name="TextBox 7"/>
              <p:cNvSpPr txBox="1"/>
              <p:nvPr/>
            </p:nvSpPr>
            <p:spPr>
              <a:xfrm>
                <a:off x="266571" y="3592496"/>
                <a:ext cx="1896578" cy="338554"/>
              </a:xfrm>
              <a:prstGeom prst="rect">
                <a:avLst/>
              </a:prstGeom>
              <a:noFill/>
            </p:spPr>
            <p:txBody>
              <a:bodyPr wrap="square" rtlCol="0" anchor="ctr">
                <a:spAutoFit/>
              </a:bodyPr>
              <a:lstStyle/>
              <a:p>
                <a:pPr algn="ctr"/>
                <a:r>
                  <a:rPr lang="en-US" sz="1600" i="1" dirty="0">
                    <a:solidFill>
                      <a:schemeClr val="accent4">
                        <a:lumMod val="60000"/>
                        <a:lumOff val="40000"/>
                      </a:schemeClr>
                    </a:solidFill>
                    <a:latin typeface="Noto Sans CJK TC Medium"/>
                    <a:cs typeface="Noto Sans CJK TC Medium"/>
                  </a:rPr>
                  <a:t>Dr. Ting-Yi Sung</a:t>
                </a:r>
              </a:p>
            </p:txBody>
          </p:sp>
          <p:pic>
            <p:nvPicPr>
              <p:cNvPr id="18" name="Picture 17" descr="images (2).jpeg"/>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28075" y="2192104"/>
                <a:ext cx="1413873" cy="1419151"/>
              </a:xfrm>
              <a:prstGeom prst="ellipse">
                <a:avLst/>
              </a:prstGeom>
              <a:ln w="38100" cap="rnd" cmpd="sng">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7" name="TextBox 6"/>
              <p:cNvSpPr txBox="1"/>
              <p:nvPr/>
            </p:nvSpPr>
            <p:spPr>
              <a:xfrm>
                <a:off x="1914335" y="3592496"/>
                <a:ext cx="2007965" cy="338554"/>
              </a:xfrm>
              <a:prstGeom prst="rect">
                <a:avLst/>
              </a:prstGeom>
              <a:noFill/>
            </p:spPr>
            <p:txBody>
              <a:bodyPr wrap="square" rtlCol="0" anchor="ctr">
                <a:spAutoFit/>
              </a:bodyPr>
              <a:lstStyle/>
              <a:p>
                <a:pPr algn="ctr"/>
                <a:r>
                  <a:rPr lang="en-US" sz="1600" i="1" dirty="0">
                    <a:solidFill>
                      <a:schemeClr val="accent4">
                        <a:lumMod val="60000"/>
                        <a:lumOff val="40000"/>
                      </a:schemeClr>
                    </a:solidFill>
                    <a:latin typeface="Noto Sans CJK TC Medium"/>
                    <a:cs typeface="Noto Sans CJK TC Medium"/>
                  </a:rPr>
                  <a:t>Dr. Wen-Lian Hsu </a:t>
                </a:r>
              </a:p>
            </p:txBody>
          </p:sp>
          <p:pic>
            <p:nvPicPr>
              <p:cNvPr id="19" name="Picture 18" descr="download.jpeg"/>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220721" y="2172020"/>
                <a:ext cx="1430338" cy="1419150"/>
              </a:xfrm>
              <a:prstGeom prst="ellipse">
                <a:avLst/>
              </a:prstGeom>
              <a:ln w="38100" cap="rnd" cmpd="sng">
                <a:solidFill>
                  <a:schemeClr val="bg1"/>
                </a:solidFill>
              </a:ln>
              <a:effectLst/>
              <a:scene3d>
                <a:camera prst="orthographicFront"/>
                <a:lightRig rig="contrasting" dir="t">
                  <a:rot lat="0" lon="0" rev="3000000"/>
                </a:lightRig>
              </a:scene3d>
              <a:sp3d contourW="7620">
                <a:bevelT w="95250" h="31750"/>
                <a:contourClr>
                  <a:srgbClr val="333333"/>
                </a:contourClr>
              </a:sp3d>
            </p:spPr>
          </p:pic>
        </p:grpSp>
        <p:pic>
          <p:nvPicPr>
            <p:cNvPr id="36" name="圖片 35"/>
            <p:cNvPicPr>
              <a:picLocks noChangeAspect="1"/>
            </p:cNvPicPr>
            <p:nvPr/>
          </p:nvPicPr>
          <p:blipFill>
            <a:blip r:embed="rId3"/>
            <a:stretch>
              <a:fillRect/>
            </a:stretch>
          </p:blipFill>
          <p:spPr>
            <a:xfrm>
              <a:off x="552439" y="2033819"/>
              <a:ext cx="698781" cy="118661"/>
            </a:xfrm>
            <a:prstGeom prst="rect">
              <a:avLst/>
            </a:prstGeom>
          </p:spPr>
        </p:pic>
      </p:grpSp>
      <p:grpSp>
        <p:nvGrpSpPr>
          <p:cNvPr id="40" name="群組 39"/>
          <p:cNvGrpSpPr/>
          <p:nvPr/>
        </p:nvGrpSpPr>
        <p:grpSpPr>
          <a:xfrm>
            <a:off x="1897219" y="3366657"/>
            <a:ext cx="6488289" cy="1758229"/>
            <a:chOff x="1897219" y="3366657"/>
            <a:chExt cx="6488289" cy="1758229"/>
          </a:xfrm>
        </p:grpSpPr>
        <p:grpSp>
          <p:nvGrpSpPr>
            <p:cNvPr id="26" name="群組 25"/>
            <p:cNvGrpSpPr/>
            <p:nvPr/>
          </p:nvGrpSpPr>
          <p:grpSpPr>
            <a:xfrm>
              <a:off x="2650503" y="3366657"/>
              <a:ext cx="5735005" cy="1758229"/>
              <a:chOff x="2650503" y="3408528"/>
              <a:chExt cx="5735005" cy="1758229"/>
            </a:xfrm>
          </p:grpSpPr>
          <p:cxnSp>
            <p:nvCxnSpPr>
              <p:cNvPr id="32" name="Straight Connector 31"/>
              <p:cNvCxnSpPr>
                <a:cxnSpLocks noChangeShapeType="1"/>
              </p:cNvCxnSpPr>
              <p:nvPr/>
            </p:nvCxnSpPr>
            <p:spPr bwMode="auto">
              <a:xfrm flipH="1">
                <a:off x="2767607" y="4560182"/>
                <a:ext cx="4171418" cy="0"/>
              </a:xfrm>
              <a:prstGeom prst="line">
                <a:avLst/>
              </a:prstGeom>
              <a:noFill/>
              <a:ln w="3175" cmpd="sng">
                <a:solidFill>
                  <a:srgbClr val="FFFFFF"/>
                </a:solidFill>
                <a:round/>
                <a:headEnd/>
                <a:tailEnd/>
              </a:ln>
              <a:effectLst/>
              <a:extLst>
                <a:ext uri="{909E8E84-426E-40dd-AFC4-6F175D3DCCD1}">
                  <a14:hiddenFill xmlns="" xmlns:a14="http://schemas.microsoft.com/office/drawing/2010/main">
                    <a:noFill/>
                  </a14:hiddenFill>
                </a:ext>
              </a:extLst>
            </p:spPr>
          </p:cxnSp>
          <p:grpSp>
            <p:nvGrpSpPr>
              <p:cNvPr id="4" name="群組 3"/>
              <p:cNvGrpSpPr/>
              <p:nvPr/>
            </p:nvGrpSpPr>
            <p:grpSpPr>
              <a:xfrm>
                <a:off x="2650503" y="3408528"/>
                <a:ext cx="5735005" cy="1758229"/>
                <a:chOff x="1739490" y="3916123"/>
                <a:chExt cx="5735005" cy="1758229"/>
              </a:xfrm>
            </p:grpSpPr>
            <p:sp>
              <p:nvSpPr>
                <p:cNvPr id="12" name="TextBox 11"/>
                <p:cNvSpPr txBox="1"/>
                <p:nvPr/>
              </p:nvSpPr>
              <p:spPr>
                <a:xfrm>
                  <a:off x="1743315" y="4267326"/>
                  <a:ext cx="3896220" cy="769441"/>
                </a:xfrm>
                <a:prstGeom prst="rect">
                  <a:avLst/>
                </a:prstGeom>
                <a:noFill/>
              </p:spPr>
              <p:txBody>
                <a:bodyPr wrap="square" rtlCol="0">
                  <a:spAutoFit/>
                </a:bodyPr>
                <a:lstStyle/>
                <a:p>
                  <a:r>
                    <a:rPr lang="en-US" sz="1600" dirty="0">
                      <a:solidFill>
                        <a:srgbClr val="FFFFFF"/>
                      </a:solidFill>
                      <a:latin typeface="Noto Sans CJK TC Regular"/>
                      <a:cs typeface="Noto Sans CJK TC Regular"/>
                    </a:rPr>
                    <a:t>2008~2013 PhD La </a:t>
                  </a:r>
                  <a:r>
                    <a:rPr lang="en-US" sz="1600" dirty="0" err="1">
                      <a:solidFill>
                        <a:srgbClr val="FFFFFF"/>
                      </a:solidFill>
                      <a:latin typeface="Noto Sans CJK TC Regular"/>
                      <a:cs typeface="Noto Sans CJK TC Regular"/>
                    </a:rPr>
                    <a:t>Caxia</a:t>
                  </a:r>
                  <a:r>
                    <a:rPr lang="en-US" sz="1600" dirty="0">
                      <a:solidFill>
                        <a:srgbClr val="FFFFFF"/>
                      </a:solidFill>
                      <a:latin typeface="Noto Sans CJK TC Regular"/>
                      <a:cs typeface="Noto Sans CJK TC Regular"/>
                    </a:rPr>
                    <a:t> fellowship</a:t>
                  </a:r>
                </a:p>
                <a:p>
                  <a:r>
                    <a:rPr lang="en-US" sz="1400" dirty="0">
                      <a:solidFill>
                        <a:srgbClr val="FFFFFF"/>
                      </a:solidFill>
                      <a:latin typeface="Noto Sans CJK TC Regular"/>
                      <a:cs typeface="Noto Sans CJK TC Regular"/>
                    </a:rPr>
                    <a:t>@ The Centre for Genomic Regulation</a:t>
                  </a:r>
                  <a:br>
                    <a:rPr lang="en-US" sz="1400" dirty="0">
                      <a:solidFill>
                        <a:srgbClr val="FFFFFF"/>
                      </a:solidFill>
                      <a:latin typeface="Noto Sans CJK TC Regular"/>
                      <a:cs typeface="Noto Sans CJK TC Regular"/>
                    </a:rPr>
                  </a:br>
                  <a:r>
                    <a:rPr lang="en-US" sz="1400" dirty="0">
                      <a:solidFill>
                        <a:srgbClr val="FFFFFF"/>
                      </a:solidFill>
                      <a:latin typeface="Noto Sans CJK TC Regular"/>
                      <a:cs typeface="Noto Sans CJK TC Regular"/>
                    </a:rPr>
                    <a:t>Barcelona, Spain</a:t>
                  </a:r>
                </a:p>
              </p:txBody>
            </p:sp>
            <p:pic>
              <p:nvPicPr>
                <p:cNvPr id="14" name="Picture 13" descr="notredame.jpg"/>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238622" y="3916123"/>
                  <a:ext cx="1370066" cy="1369162"/>
                </a:xfrm>
                <a:prstGeom prst="ellipse">
                  <a:avLst/>
                </a:prstGeom>
                <a:ln w="38100" cap="rnd" cmpd="sng">
                  <a:solidFill>
                    <a:srgbClr val="FFFFFF"/>
                  </a:solidFill>
                </a:ln>
                <a:effectLst/>
                <a:scene3d>
                  <a:camera prst="orthographicFront"/>
                  <a:lightRig rig="contrasting" dir="t">
                    <a:rot lat="0" lon="0" rev="3000000"/>
                  </a:lightRig>
                </a:scene3d>
                <a:sp3d contourW="7620">
                  <a:bevelT w="95250" h="31750"/>
                  <a:contourClr>
                    <a:srgbClr val="333333"/>
                  </a:contourClr>
                </a:sp3d>
              </p:spPr>
            </p:pic>
            <p:sp>
              <p:nvSpPr>
                <p:cNvPr id="17" name="TextBox 16"/>
                <p:cNvSpPr txBox="1"/>
                <p:nvPr/>
              </p:nvSpPr>
              <p:spPr>
                <a:xfrm>
                  <a:off x="1739490" y="5067777"/>
                  <a:ext cx="2307042" cy="338554"/>
                </a:xfrm>
                <a:prstGeom prst="rect">
                  <a:avLst/>
                </a:prstGeom>
                <a:noFill/>
              </p:spPr>
              <p:txBody>
                <a:bodyPr wrap="none" rtlCol="0" anchor="ctr">
                  <a:spAutoFit/>
                </a:bodyPr>
                <a:lstStyle/>
                <a:p>
                  <a:pPr algn="ctr"/>
                  <a:r>
                    <a:rPr lang="en-US" sz="1600" i="1" dirty="0">
                      <a:solidFill>
                        <a:srgbClr val="FFD966"/>
                      </a:solidFill>
                      <a:latin typeface="Noto Sans CJK TC Medium"/>
                    </a:rPr>
                    <a:t>Dr. Cedric </a:t>
                  </a:r>
                  <a:r>
                    <a:rPr lang="en-US" sz="1600" i="1" dirty="0" err="1">
                      <a:solidFill>
                        <a:srgbClr val="FFD966"/>
                      </a:solidFill>
                      <a:latin typeface="Noto Sans CJK TC Medium"/>
                      <a:cs typeface="Noto Sans CJK TC Medium"/>
                    </a:rPr>
                    <a:t>Notredame</a:t>
                  </a:r>
                  <a:endParaRPr lang="en-US" sz="1600" i="1" dirty="0">
                    <a:solidFill>
                      <a:srgbClr val="FFD966"/>
                    </a:solidFill>
                    <a:latin typeface="Noto Sans CJK TC Medium"/>
                    <a:cs typeface="Noto Sans CJK TC Medium"/>
                  </a:endParaRPr>
                </a:p>
              </p:txBody>
            </p:sp>
            <p:pic>
              <p:nvPicPr>
                <p:cNvPr id="21" name="Picture 20" descr="Bioinformtics 4 dummies.JP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506567" y="4453134"/>
                  <a:ext cx="967928" cy="1221218"/>
                </a:xfrm>
                <a:prstGeom prst="rect">
                  <a:avLst/>
                </a:prstGeom>
              </p:spPr>
            </p:pic>
          </p:grpSp>
        </p:grpSp>
        <p:pic>
          <p:nvPicPr>
            <p:cNvPr id="37" name="圖片 36"/>
            <p:cNvPicPr>
              <a:picLocks noChangeAspect="1"/>
            </p:cNvPicPr>
            <p:nvPr/>
          </p:nvPicPr>
          <p:blipFill>
            <a:blip r:embed="rId3"/>
            <a:stretch>
              <a:fillRect/>
            </a:stretch>
          </p:blipFill>
          <p:spPr>
            <a:xfrm>
              <a:off x="1897219" y="3844337"/>
              <a:ext cx="698781" cy="118661"/>
            </a:xfrm>
            <a:prstGeom prst="rect">
              <a:avLst/>
            </a:prstGeom>
          </p:spPr>
        </p:pic>
      </p:grpSp>
      <p:grpSp>
        <p:nvGrpSpPr>
          <p:cNvPr id="41" name="群組 40"/>
          <p:cNvGrpSpPr/>
          <p:nvPr/>
        </p:nvGrpSpPr>
        <p:grpSpPr>
          <a:xfrm>
            <a:off x="1325378" y="4905939"/>
            <a:ext cx="4912061" cy="1411861"/>
            <a:chOff x="1325378" y="4905939"/>
            <a:chExt cx="4912061" cy="1411861"/>
          </a:xfrm>
        </p:grpSpPr>
        <p:grpSp>
          <p:nvGrpSpPr>
            <p:cNvPr id="28" name="群組 27"/>
            <p:cNvGrpSpPr/>
            <p:nvPr/>
          </p:nvGrpSpPr>
          <p:grpSpPr>
            <a:xfrm>
              <a:off x="1973656" y="4905939"/>
              <a:ext cx="4263783" cy="1411861"/>
              <a:chOff x="1702507" y="4891982"/>
              <a:chExt cx="4263783" cy="1411861"/>
            </a:xfrm>
          </p:grpSpPr>
          <p:cxnSp>
            <p:nvCxnSpPr>
              <p:cNvPr id="33" name="Straight Connector 31"/>
              <p:cNvCxnSpPr>
                <a:cxnSpLocks noChangeShapeType="1"/>
              </p:cNvCxnSpPr>
              <p:nvPr/>
            </p:nvCxnSpPr>
            <p:spPr bwMode="auto">
              <a:xfrm flipH="1">
                <a:off x="2498316" y="5943401"/>
                <a:ext cx="3384244" cy="0"/>
              </a:xfrm>
              <a:prstGeom prst="line">
                <a:avLst/>
              </a:prstGeom>
              <a:noFill/>
              <a:ln w="3175" cmpd="sng">
                <a:solidFill>
                  <a:srgbClr val="FFFFFF"/>
                </a:solidFill>
                <a:round/>
                <a:headEnd/>
                <a:tailEnd/>
              </a:ln>
              <a:effectLst/>
              <a:extLst>
                <a:ext uri="{909E8E84-426E-40dd-AFC4-6F175D3DCCD1}">
                  <a14:hiddenFill xmlns="" xmlns:a14="http://schemas.microsoft.com/office/drawing/2010/main">
                    <a:noFill/>
                  </a14:hiddenFill>
                </a:ext>
              </a:extLst>
            </p:spPr>
          </p:cxnSp>
          <p:grpSp>
            <p:nvGrpSpPr>
              <p:cNvPr id="9" name="群組 8"/>
              <p:cNvGrpSpPr/>
              <p:nvPr/>
            </p:nvGrpSpPr>
            <p:grpSpPr>
              <a:xfrm>
                <a:off x="1702507" y="4891982"/>
                <a:ext cx="4263783" cy="1411861"/>
                <a:chOff x="675281" y="5148228"/>
                <a:chExt cx="4263783" cy="1411861"/>
              </a:xfrm>
            </p:grpSpPr>
            <p:sp>
              <p:nvSpPr>
                <p:cNvPr id="22" name="TextBox 21"/>
                <p:cNvSpPr txBox="1"/>
                <p:nvPr/>
              </p:nvSpPr>
              <p:spPr>
                <a:xfrm>
                  <a:off x="2163945" y="5402292"/>
                  <a:ext cx="2775119" cy="769441"/>
                </a:xfrm>
                <a:prstGeom prst="rect">
                  <a:avLst/>
                </a:prstGeom>
                <a:noFill/>
              </p:spPr>
              <p:txBody>
                <a:bodyPr wrap="none" rtlCol="0">
                  <a:spAutoFit/>
                </a:bodyPr>
                <a:lstStyle/>
                <a:p>
                  <a:r>
                    <a:rPr lang="en-US" sz="1600" dirty="0">
                      <a:solidFill>
                        <a:srgbClr val="FFFFFF"/>
                      </a:solidFill>
                      <a:latin typeface="Noto Sans CJK TC Regular"/>
                      <a:cs typeface="Noto Sans CJK TC Regular"/>
                    </a:rPr>
                    <a:t>2014~2016 Postdoc</a:t>
                  </a:r>
                </a:p>
                <a:p>
                  <a:r>
                    <a:rPr lang="en-US" sz="1400" dirty="0">
                      <a:solidFill>
                        <a:srgbClr val="FFFFFF"/>
                      </a:solidFill>
                      <a:latin typeface="Noto Sans CJK TC Regular"/>
                      <a:cs typeface="Noto Sans CJK TC Regular"/>
                    </a:rPr>
                    <a:t>@  Institute of Human Genetics</a:t>
                  </a:r>
                </a:p>
                <a:p>
                  <a:r>
                    <a:rPr lang="en-US" sz="1400" dirty="0">
                      <a:solidFill>
                        <a:srgbClr val="FFFFFF"/>
                      </a:solidFill>
                      <a:latin typeface="Noto Sans CJK TC Regular"/>
                      <a:cs typeface="Noto Sans CJK TC Regular"/>
                    </a:rPr>
                    <a:t>Montpellier, France</a:t>
                  </a:r>
                </a:p>
              </p:txBody>
            </p:sp>
            <p:sp>
              <p:nvSpPr>
                <p:cNvPr id="24" name="TextBox 23"/>
                <p:cNvSpPr txBox="1"/>
                <p:nvPr/>
              </p:nvSpPr>
              <p:spPr>
                <a:xfrm>
                  <a:off x="2108125" y="6176661"/>
                  <a:ext cx="2149746" cy="338554"/>
                </a:xfrm>
                <a:prstGeom prst="rect">
                  <a:avLst/>
                </a:prstGeom>
                <a:noFill/>
              </p:spPr>
              <p:txBody>
                <a:bodyPr wrap="none" rtlCol="0" anchor="ctr">
                  <a:spAutoFit/>
                </a:bodyPr>
                <a:lstStyle/>
                <a:p>
                  <a:pPr algn="ctr"/>
                  <a:r>
                    <a:rPr lang="en-US" sz="1600" i="1" dirty="0">
                      <a:solidFill>
                        <a:srgbClr val="FFD966"/>
                      </a:solidFill>
                      <a:latin typeface="Noto Sans CJK TC Medium"/>
                      <a:cs typeface="Noto Sans CJK TC Medium"/>
                    </a:rPr>
                    <a:t>Dr. </a:t>
                  </a:r>
                  <a:r>
                    <a:rPr lang="en-US" sz="1600" i="1" dirty="0" err="1">
                      <a:solidFill>
                        <a:srgbClr val="FFD966"/>
                      </a:solidFill>
                      <a:latin typeface="Noto Sans CJK TC Medium"/>
                      <a:cs typeface="Noto Sans CJK TC Medium"/>
                    </a:rPr>
                    <a:t>Giacomo</a:t>
                  </a:r>
                  <a:r>
                    <a:rPr lang="en-US" sz="1600" i="1" dirty="0">
                      <a:solidFill>
                        <a:srgbClr val="FFD966"/>
                      </a:solidFill>
                      <a:latin typeface="Noto Sans CJK TC Medium"/>
                      <a:cs typeface="Noto Sans CJK TC Medium"/>
                    </a:rPr>
                    <a:t> Cavalli</a:t>
                  </a:r>
                </a:p>
              </p:txBody>
            </p:sp>
            <p:pic>
              <p:nvPicPr>
                <p:cNvPr id="2" name="Picture 1" descr="photo.jpg"/>
                <p:cNvPicPr>
                  <a:picLocks noChangeAspect="1"/>
                </p:cNvPicPr>
                <p:nvPr/>
              </p:nvPicPr>
              <p:blipFill>
                <a:blip r:embed="rId8">
                  <a:alphaModFix/>
                  <a:extLst>
                    <a:ext uri="{28A0092B-C50C-407E-A947-70E740481C1C}">
                      <a14:useLocalDpi xmlns:a14="http://schemas.microsoft.com/office/drawing/2010/main"/>
                    </a:ext>
                  </a:extLst>
                </a:blip>
                <a:stretch>
                  <a:fillRect/>
                </a:stretch>
              </p:blipFill>
              <p:spPr>
                <a:xfrm>
                  <a:off x="675281" y="5148228"/>
                  <a:ext cx="1411861" cy="1411861"/>
                </a:xfrm>
                <a:prstGeom prst="ellipse">
                  <a:avLst/>
                </a:prstGeom>
                <a:ln w="38100" cap="rnd" cmpd="sng">
                  <a:solidFill>
                    <a:schemeClr val="bg1"/>
                  </a:solidFill>
                </a:ln>
                <a:effectLst/>
                <a:scene3d>
                  <a:camera prst="orthographicFront"/>
                  <a:lightRig rig="contrasting" dir="t">
                    <a:rot lat="0" lon="0" rev="3000000"/>
                  </a:lightRig>
                </a:scene3d>
                <a:sp3d contourW="7620">
                  <a:bevelT w="95250" h="31750"/>
                  <a:contourClr>
                    <a:srgbClr val="333333"/>
                  </a:contourClr>
                </a:sp3d>
              </p:spPr>
            </p:pic>
          </p:grpSp>
        </p:grpSp>
        <p:pic>
          <p:nvPicPr>
            <p:cNvPr id="38" name="圖片 37"/>
            <p:cNvPicPr>
              <a:picLocks noChangeAspect="1"/>
            </p:cNvPicPr>
            <p:nvPr/>
          </p:nvPicPr>
          <p:blipFill>
            <a:blip r:embed="rId3"/>
            <a:stretch>
              <a:fillRect/>
            </a:stretch>
          </p:blipFill>
          <p:spPr>
            <a:xfrm>
              <a:off x="1325378" y="5160003"/>
              <a:ext cx="698781" cy="118661"/>
            </a:xfrm>
            <a:prstGeom prst="rect">
              <a:avLst/>
            </a:prstGeom>
          </p:spPr>
        </p:pic>
      </p:grpSp>
    </p:spTree>
    <p:extLst>
      <p:ext uri="{BB962C8B-B14F-4D97-AF65-F5344CB8AC3E}">
        <p14:creationId xmlns:p14="http://schemas.microsoft.com/office/powerpoint/2010/main" val="183924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chemeClr val="accent1">
                    <a:lumMod val="75000"/>
                  </a:schemeClr>
                </a:solidFill>
                <a:latin typeface="Noto Sans CJK TC Medium"/>
                <a:cs typeface="Noto Sans CJK TC Medium"/>
              </a:rPr>
              <a:t>Course on-line</a:t>
            </a:r>
            <a:endParaRPr kumimoji="1" lang="zh-TW" altLang="en-US" sz="3200" dirty="0">
              <a:solidFill>
                <a:schemeClr val="accent1">
                  <a:lumMod val="75000"/>
                </a:schemeClr>
              </a:solidFill>
              <a:latin typeface="Noto Sans CJK TC Medium"/>
              <a:cs typeface="Noto Sans CJK TC Medium"/>
            </a:endParaRPr>
          </a:p>
        </p:txBody>
      </p:sp>
      <p:grpSp>
        <p:nvGrpSpPr>
          <p:cNvPr id="7" name="群組 6"/>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4"/>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930293" cy="4010364"/>
          </a:xfrm>
        </p:spPr>
        <p:txBody>
          <a:bodyPr>
            <a:normAutofit/>
          </a:bodyPr>
          <a:lstStyle/>
          <a:p>
            <a:pPr>
              <a:lnSpc>
                <a:spcPct val="100000"/>
              </a:lnSpc>
            </a:pPr>
            <a:r>
              <a:rPr lang="en-US" altLang="zh-TW" sz="2000" dirty="0">
                <a:solidFill>
                  <a:schemeClr val="tx1">
                    <a:lumMod val="75000"/>
                    <a:lumOff val="25000"/>
                  </a:schemeClr>
                </a:solidFill>
                <a:latin typeface="Noto Sans CJK TC Regular"/>
                <a:cs typeface="Noto Sans CJK TC Regular"/>
              </a:rPr>
              <a:t>Moodle</a:t>
            </a:r>
          </a:p>
          <a:p>
            <a:pPr marL="514350" lvl="2">
              <a:lnSpc>
                <a:spcPct val="100000"/>
              </a:lnSpc>
              <a:spcBef>
                <a:spcPts val="750"/>
              </a:spcBef>
            </a:pPr>
            <a:r>
              <a:rPr lang="en-US" altLang="zh-TW" sz="1700" dirty="0">
                <a:solidFill>
                  <a:schemeClr val="tx1">
                    <a:lumMod val="75000"/>
                    <a:lumOff val="25000"/>
                  </a:schemeClr>
                </a:solidFill>
                <a:latin typeface="Noto Sans CJK TC Regular"/>
                <a:cs typeface="Noto Sans CJK TC Regular"/>
                <a:hlinkClick r:id="rId5"/>
              </a:rPr>
              <a:t>http://moodle.nccu.edu.tw/course/view.php?id=13385</a:t>
            </a:r>
            <a:endParaRPr lang="en-US" altLang="zh-TW" sz="1700" dirty="0">
              <a:solidFill>
                <a:schemeClr val="tx1">
                  <a:lumMod val="75000"/>
                  <a:lumOff val="25000"/>
                </a:schemeClr>
              </a:solidFill>
              <a:latin typeface="Noto Sans CJK TC Regular"/>
              <a:cs typeface="Noto Sans CJK TC Regular"/>
            </a:endParaRPr>
          </a:p>
          <a:p>
            <a:pPr>
              <a:lnSpc>
                <a:spcPct val="100000"/>
              </a:lnSpc>
            </a:pPr>
            <a:r>
              <a:rPr lang="en-US" altLang="zh-TW" sz="2000" dirty="0">
                <a:solidFill>
                  <a:schemeClr val="tx1">
                    <a:lumMod val="75000"/>
                    <a:lumOff val="25000"/>
                  </a:schemeClr>
                </a:solidFill>
                <a:latin typeface="Noto Sans CJK TC Regular"/>
                <a:cs typeface="Noto Sans CJK TC Regular"/>
              </a:rPr>
              <a:t>FB group</a:t>
            </a:r>
          </a:p>
          <a:p>
            <a:pPr marL="514350" lvl="2">
              <a:lnSpc>
                <a:spcPct val="100000"/>
              </a:lnSpc>
              <a:spcBef>
                <a:spcPts val="750"/>
              </a:spcBef>
            </a:pPr>
            <a:r>
              <a:rPr lang="en-US" altLang="zh-TW" sz="1700" dirty="0">
                <a:solidFill>
                  <a:schemeClr val="tx1">
                    <a:lumMod val="75000"/>
                    <a:lumOff val="25000"/>
                  </a:schemeClr>
                </a:solidFill>
                <a:latin typeface="Noto Sans CJK TC Regular"/>
                <a:cs typeface="Noto Sans CJK TC Regular"/>
                <a:hlinkClick r:id="rId6"/>
              </a:rPr>
              <a:t>https://www.facebook.com/groups/nccu.datascience/</a:t>
            </a:r>
            <a:endParaRPr lang="en-US" altLang="zh-TW" sz="1700" dirty="0">
              <a:solidFill>
                <a:schemeClr val="tx1">
                  <a:lumMod val="75000"/>
                  <a:lumOff val="25000"/>
                </a:schemeClr>
              </a:solidFill>
              <a:latin typeface="Noto Sans CJK TC Regular"/>
              <a:cs typeface="Noto Sans CJK TC Regular"/>
            </a:endParaRPr>
          </a:p>
          <a:p>
            <a:pPr marL="171450" lvl="1">
              <a:lnSpc>
                <a:spcPct val="100000"/>
              </a:lnSpc>
              <a:spcBef>
                <a:spcPts val="750"/>
              </a:spcBef>
            </a:pPr>
            <a:r>
              <a:rPr lang="en-US" altLang="zh-TW" sz="2000" dirty="0" err="1">
                <a:solidFill>
                  <a:schemeClr val="tx1">
                    <a:lumMod val="75000"/>
                    <a:lumOff val="25000"/>
                  </a:schemeClr>
                </a:solidFill>
                <a:latin typeface="Noto Sans CJK TC Regular"/>
                <a:cs typeface="Noto Sans CJK TC Regular"/>
              </a:rPr>
              <a:t>Zuvio</a:t>
            </a:r>
            <a:endParaRPr lang="en-US" altLang="zh-TW" sz="2000" dirty="0">
              <a:solidFill>
                <a:schemeClr val="tx1">
                  <a:lumMod val="75000"/>
                  <a:lumOff val="25000"/>
                </a:schemeClr>
              </a:solidFill>
              <a:latin typeface="Noto Sans CJK TC Regular"/>
              <a:cs typeface="Noto Sans CJK TC Regular"/>
            </a:endParaRPr>
          </a:p>
        </p:txBody>
      </p:sp>
      <p:pic>
        <p:nvPicPr>
          <p:cNvPr id="15" name="圖片 14">
            <a:extLst>
              <a:ext uri="{FF2B5EF4-FFF2-40B4-BE49-F238E27FC236}">
                <a16:creationId xmlns:a16="http://schemas.microsoft.com/office/drawing/2014/main" id="{9B737AE7-63A3-3448-A040-38127BE11BB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709000" y="3629572"/>
            <a:ext cx="5315101" cy="2792017"/>
          </a:xfrm>
          <a:prstGeom prst="rect">
            <a:avLst/>
          </a:prstGeom>
        </p:spPr>
      </p:pic>
    </p:spTree>
    <p:extLst>
      <p:ext uri="{BB962C8B-B14F-4D97-AF65-F5344CB8AC3E}">
        <p14:creationId xmlns:p14="http://schemas.microsoft.com/office/powerpoint/2010/main" val="908942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B412B"/>
            </a:gs>
            <a:gs pos="100000">
              <a:srgbClr val="412015"/>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標題 3"/>
          <p:cNvSpPr>
            <a:spLocks noGrp="1"/>
          </p:cNvSpPr>
          <p:nvPr>
            <p:ph type="ctrTitle"/>
          </p:nvPr>
        </p:nvSpPr>
        <p:spPr>
          <a:xfrm>
            <a:off x="1143000" y="1412289"/>
            <a:ext cx="6858000" cy="2387600"/>
          </a:xfrm>
        </p:spPr>
        <p:txBody>
          <a:bodyPr/>
          <a:lstStyle/>
          <a:p>
            <a:r>
              <a:rPr kumimoji="1" lang="en-US" altLang="zh-TW" dirty="0">
                <a:solidFill>
                  <a:schemeClr val="bg1">
                    <a:lumMod val="95000"/>
                  </a:schemeClr>
                </a:solidFill>
                <a:latin typeface="Noto Sans CJK TC Medium"/>
                <a:cs typeface="Noto Sans CJK TC Medium"/>
              </a:rPr>
              <a:t>Introduction</a:t>
            </a:r>
            <a:endParaRPr kumimoji="1" lang="zh-TW" altLang="en-US" dirty="0">
              <a:solidFill>
                <a:schemeClr val="bg1">
                  <a:lumMod val="95000"/>
                </a:schemeClr>
              </a:solidFill>
              <a:latin typeface="Noto Sans CJK TC Medium"/>
              <a:cs typeface="Noto Sans CJK TC Medium"/>
            </a:endParaRPr>
          </a:p>
        </p:txBody>
      </p:sp>
      <p:sp>
        <p:nvSpPr>
          <p:cNvPr id="3" name="文字方塊 2"/>
          <p:cNvSpPr txBox="1"/>
          <p:nvPr/>
        </p:nvSpPr>
        <p:spPr>
          <a:xfrm>
            <a:off x="4279509" y="2084669"/>
            <a:ext cx="316240" cy="369332"/>
          </a:xfrm>
          <a:prstGeom prst="rect">
            <a:avLst/>
          </a:prstGeom>
          <a:noFill/>
        </p:spPr>
        <p:txBody>
          <a:bodyPr wrap="none" rtlCol="0">
            <a:spAutoFit/>
          </a:bodyPr>
          <a:lstStyle/>
          <a:p>
            <a:r>
              <a:rPr kumimoji="1" lang="en-US" altLang="zh-TW" dirty="0">
                <a:solidFill>
                  <a:schemeClr val="bg1"/>
                </a:solidFill>
                <a:latin typeface="Noto Sans CJK TC Medium"/>
                <a:cs typeface="Noto Sans CJK TC Medium"/>
              </a:rPr>
              <a:t>2</a:t>
            </a:r>
            <a:endParaRPr kumimoji="1" lang="zh-TW" altLang="en-US" dirty="0">
              <a:solidFill>
                <a:schemeClr val="bg1"/>
              </a:solidFill>
              <a:latin typeface="Noto Sans CJK TC Medium"/>
              <a:cs typeface="Noto Sans CJK TC Medium"/>
            </a:endParaRPr>
          </a:p>
        </p:txBody>
      </p:sp>
      <p:cxnSp>
        <p:nvCxnSpPr>
          <p:cNvPr id="8" name="直線接點 7"/>
          <p:cNvCxnSpPr/>
          <p:nvPr/>
        </p:nvCxnSpPr>
        <p:spPr>
          <a:xfrm flipV="1">
            <a:off x="3939476" y="2199675"/>
            <a:ext cx="1099302" cy="839996"/>
          </a:xfrm>
          <a:prstGeom prst="line">
            <a:avLst/>
          </a:prstGeom>
          <a:ln w="1270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p:cNvGrpSpPr>
            <a:grpSpLocks noChangeAspect="1"/>
          </p:cNvGrpSpPr>
          <p:nvPr/>
        </p:nvGrpSpPr>
        <p:grpSpPr>
          <a:xfrm>
            <a:off x="189953" y="6477986"/>
            <a:ext cx="8713893" cy="283374"/>
            <a:chOff x="189953" y="266412"/>
            <a:chExt cx="9253893" cy="300939"/>
          </a:xfrm>
        </p:grpSpPr>
        <p:pic>
          <p:nvPicPr>
            <p:cNvPr id="11" name="圖片 10"/>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12" name="圖片 11"/>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42232207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6366811" cy="707190"/>
          </a:xfrm>
        </p:spPr>
        <p:txBody>
          <a:bodyPr>
            <a:noAutofit/>
          </a:bodyPr>
          <a:lstStyle/>
          <a:p>
            <a:r>
              <a:rPr kumimoji="1" lang="en-US" altLang="zh-TW" sz="3200" dirty="0">
                <a:solidFill>
                  <a:srgbClr val="6B412B"/>
                </a:solidFill>
                <a:latin typeface="Noto Sans CJK TC Medium"/>
                <a:cs typeface="Noto Sans CJK TC Medium"/>
              </a:rPr>
              <a:t>What is </a:t>
            </a:r>
            <a:r>
              <a:rPr kumimoji="1" lang="en-US" altLang="zh-TW" sz="3200" i="1" dirty="0">
                <a:solidFill>
                  <a:srgbClr val="6B412B"/>
                </a:solidFill>
                <a:latin typeface="Noto Sans CJK TC Medium"/>
                <a:cs typeface="Noto Sans CJK TC Medium"/>
              </a:rPr>
              <a:t>R </a:t>
            </a:r>
            <a:r>
              <a:rPr kumimoji="1" lang="en-US" altLang="zh-TW" sz="3200" dirty="0">
                <a:solidFill>
                  <a:srgbClr val="6B412B"/>
                </a:solidFill>
                <a:latin typeface="Noto Sans CJK TC Medium"/>
                <a:cs typeface="Noto Sans CJK TC Medium"/>
              </a:rPr>
              <a:t>?</a:t>
            </a:r>
          </a:p>
        </p:txBody>
      </p:sp>
      <p:sp>
        <p:nvSpPr>
          <p:cNvPr id="4" name="矩形 3"/>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prstClr val="black"/>
              <a:schemeClr val="accent2">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930293" cy="4010364"/>
          </a:xfrm>
        </p:spPr>
        <p:txBody>
          <a:bodyPr>
            <a:norm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a programming language and software environment for statistical computing and graphics supported by the R Foundation for Statistical Computing. R is an implementation of the S programming language. (</a:t>
            </a:r>
            <a:r>
              <a:rPr lang="en-US" altLang="zh-TW" sz="2000" dirty="0" err="1">
                <a:solidFill>
                  <a:schemeClr val="tx1">
                    <a:lumMod val="75000"/>
                    <a:lumOff val="25000"/>
                  </a:schemeClr>
                </a:solidFill>
                <a:latin typeface="Noto Sans CJK TC Regular"/>
                <a:cs typeface="Noto Sans CJK TC Regular"/>
              </a:rPr>
              <a:t>wikipedia</a:t>
            </a:r>
            <a:r>
              <a:rPr lang="en-US" altLang="zh-TW" sz="2000" dirty="0">
                <a:solidFill>
                  <a:schemeClr val="tx1">
                    <a:lumMod val="75000"/>
                    <a:lumOff val="25000"/>
                  </a:schemeClr>
                </a:solidFill>
                <a:latin typeface="Noto Sans CJK TC Regular"/>
                <a:cs typeface="Noto Sans CJK TC Regular"/>
              </a:rPr>
              <a:t>)</a:t>
            </a:r>
          </a:p>
          <a:p>
            <a:pPr>
              <a:lnSpc>
                <a:spcPct val="120000"/>
              </a:lnSpc>
            </a:pPr>
            <a:r>
              <a:rPr lang="en-US" altLang="zh-TW" sz="2000" dirty="0">
                <a:solidFill>
                  <a:schemeClr val="tx1">
                    <a:lumMod val="75000"/>
                    <a:lumOff val="25000"/>
                  </a:schemeClr>
                </a:solidFill>
                <a:latin typeface="Noto Sans CJK TC Regular"/>
                <a:cs typeface="Noto Sans CJK TC Regular"/>
                <a:hlinkClick r:id="rId5"/>
              </a:rPr>
              <a:t>https://www.youtube.com/watch?v=XcBLEVknqvY</a:t>
            </a:r>
            <a:endParaRPr lang="en-US" altLang="zh-TW" sz="2000" dirty="0">
              <a:solidFill>
                <a:schemeClr val="tx1">
                  <a:lumMod val="75000"/>
                  <a:lumOff val="25000"/>
                </a:schemeClr>
              </a:solidFill>
              <a:latin typeface="Noto Sans CJK TC Regular"/>
              <a:cs typeface="Noto Sans CJK TC Regular"/>
            </a:endParaRPr>
          </a:p>
        </p:txBody>
      </p:sp>
    </p:spTree>
    <p:extLst>
      <p:ext uri="{BB962C8B-B14F-4D97-AF65-F5344CB8AC3E}">
        <p14:creationId xmlns:p14="http://schemas.microsoft.com/office/powerpoint/2010/main" val="3125999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882376"/>
            <a:ext cx="6366811" cy="707190"/>
          </a:xfrm>
        </p:spPr>
        <p:txBody>
          <a:bodyPr>
            <a:noAutofit/>
          </a:bodyPr>
          <a:lstStyle/>
          <a:p>
            <a:r>
              <a:rPr kumimoji="1" lang="en-US" altLang="zh-TW" sz="3200" dirty="0">
                <a:solidFill>
                  <a:srgbClr val="6B412B"/>
                </a:solidFill>
                <a:latin typeface="Noto Sans CJK TC Medium"/>
                <a:cs typeface="Noto Sans CJK TC Medium"/>
              </a:rPr>
              <a:t>Why choose </a:t>
            </a:r>
            <a:r>
              <a:rPr kumimoji="1" lang="en-US" altLang="zh-TW" sz="3200" i="1" dirty="0">
                <a:solidFill>
                  <a:srgbClr val="6B412B"/>
                </a:solidFill>
                <a:latin typeface="Noto Sans CJK TC Medium"/>
                <a:cs typeface="Noto Sans CJK TC Medium"/>
              </a:rPr>
              <a:t>R</a:t>
            </a:r>
            <a:r>
              <a:rPr kumimoji="1" lang="en-US" altLang="zh-TW" sz="3200" dirty="0">
                <a:solidFill>
                  <a:srgbClr val="6B412B"/>
                </a:solidFill>
                <a:latin typeface="Noto Sans CJK TC Medium"/>
                <a:cs typeface="Noto Sans CJK TC Medium"/>
              </a:rPr>
              <a:t> programming language? </a:t>
            </a:r>
          </a:p>
        </p:txBody>
      </p:sp>
      <p:sp>
        <p:nvSpPr>
          <p:cNvPr id="4" name="矩形 3"/>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prstClr val="black"/>
              <a:schemeClr val="accent2">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851002"/>
            <a:ext cx="6930293" cy="4010364"/>
          </a:xfrm>
        </p:spPr>
        <p:txBody>
          <a:bodyPr>
            <a:norm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R's strong package ecosystem and charting benefits</a:t>
            </a:r>
          </a:p>
          <a:p>
            <a:pPr>
              <a:lnSpc>
                <a:spcPct val="120000"/>
              </a:lnSpc>
            </a:pPr>
            <a:r>
              <a:rPr lang="en-US" altLang="zh-TW" sz="2000" dirty="0">
                <a:solidFill>
                  <a:schemeClr val="tx1">
                    <a:lumMod val="75000"/>
                    <a:lumOff val="25000"/>
                  </a:schemeClr>
                </a:solidFill>
                <a:latin typeface="Noto Sans CJK TC Regular"/>
                <a:cs typeface="Noto Sans CJK TC Regular"/>
                <a:hlinkClick r:id="rId5"/>
              </a:rPr>
              <a:t>https://www.datacamp.com/community/tutorials/r-or-python-for-data-analysis</a:t>
            </a:r>
            <a:endParaRPr lang="en-US" altLang="zh-TW" sz="2000" dirty="0">
              <a:solidFill>
                <a:schemeClr val="tx1">
                  <a:lumMod val="75000"/>
                  <a:lumOff val="25000"/>
                </a:schemeClr>
              </a:solidFill>
              <a:latin typeface="Noto Sans CJK TC Regular"/>
              <a:cs typeface="Noto Sans CJK TC Regular"/>
            </a:endParaRPr>
          </a:p>
        </p:txBody>
      </p:sp>
    </p:spTree>
    <p:extLst>
      <p:ext uri="{BB962C8B-B14F-4D97-AF65-F5344CB8AC3E}">
        <p14:creationId xmlns:p14="http://schemas.microsoft.com/office/powerpoint/2010/main" val="3893323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95636"/>
            <a:ext cx="6366811" cy="707190"/>
          </a:xfrm>
        </p:spPr>
        <p:txBody>
          <a:bodyPr>
            <a:noAutofit/>
          </a:bodyPr>
          <a:lstStyle/>
          <a:p>
            <a:r>
              <a:rPr kumimoji="1" lang="en-US" altLang="zh-TW" sz="3200" dirty="0">
                <a:solidFill>
                  <a:srgbClr val="6B412B"/>
                </a:solidFill>
                <a:latin typeface="Noto Sans CJK TC Medium"/>
                <a:cs typeface="Noto Sans CJK TC Medium"/>
              </a:rPr>
              <a:t>R </a:t>
            </a:r>
            <a:r>
              <a:rPr kumimoji="1" lang="en-US" altLang="zh-TW" sz="3200" dirty="0" err="1">
                <a:solidFill>
                  <a:srgbClr val="6B412B"/>
                </a:solidFill>
                <a:latin typeface="Noto Sans CJK TC Medium"/>
                <a:cs typeface="Noto Sans CJK TC Medium"/>
              </a:rPr>
              <a:t>vs</a:t>
            </a:r>
            <a:r>
              <a:rPr kumimoji="1" lang="en-US" altLang="zh-TW" sz="3200" dirty="0">
                <a:solidFill>
                  <a:srgbClr val="6B412B"/>
                </a:solidFill>
                <a:latin typeface="Noto Sans CJK TC Medium"/>
                <a:cs typeface="Noto Sans CJK TC Medium"/>
              </a:rPr>
              <a:t> Python</a:t>
            </a:r>
            <a:endParaRPr kumimoji="1" lang="zh-TW" altLang="en-US" sz="3200" dirty="0">
              <a:solidFill>
                <a:srgbClr val="6B412B"/>
              </a:solidFill>
              <a:latin typeface="Noto Sans CJK TC Medium"/>
              <a:cs typeface="Noto Sans CJK TC Medium"/>
            </a:endParaRPr>
          </a:p>
        </p:txBody>
      </p:sp>
      <p:grpSp>
        <p:nvGrpSpPr>
          <p:cNvPr id="3" name="群組 2"/>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4">
            <a:duotone>
              <a:prstClr val="black"/>
              <a:schemeClr val="accent2">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851002"/>
            <a:ext cx="6930293" cy="4010364"/>
          </a:xfrm>
        </p:spPr>
        <p:txBody>
          <a:bodyPr>
            <a:normAutofit/>
          </a:bodyPr>
          <a:lstStyle/>
          <a:p>
            <a:pPr fontAlgn="base">
              <a:lnSpc>
                <a:spcPct val="100000"/>
              </a:lnSpc>
            </a:pPr>
            <a:r>
              <a:rPr lang="en-US" altLang="zh-TW" sz="2000" dirty="0">
                <a:solidFill>
                  <a:schemeClr val="tx1">
                    <a:lumMod val="75000"/>
                    <a:lumOff val="25000"/>
                  </a:schemeClr>
                </a:solidFill>
                <a:latin typeface="Noto Sans CJK TC Regular"/>
                <a:cs typeface="Noto Sans CJK TC Regular"/>
                <a:hlinkClick r:id="rId5"/>
              </a:rPr>
              <a:t>Choosing R or Python for data analysis? An infographic</a:t>
            </a:r>
            <a:endParaRPr lang="en-US" altLang="zh-TW" sz="2000" dirty="0">
              <a:solidFill>
                <a:schemeClr val="tx1">
                  <a:lumMod val="75000"/>
                  <a:lumOff val="25000"/>
                </a:schemeClr>
              </a:solidFill>
              <a:latin typeface="Noto Sans CJK TC Regular"/>
              <a:cs typeface="Noto Sans CJK TC Regular"/>
            </a:endParaRPr>
          </a:p>
          <a:p>
            <a:pPr fontAlgn="base"/>
            <a:r>
              <a:rPr lang="en-US" altLang="zh-TW" sz="2000" dirty="0">
                <a:solidFill>
                  <a:schemeClr val="tx1">
                    <a:lumMod val="75000"/>
                    <a:lumOff val="25000"/>
                  </a:schemeClr>
                </a:solidFill>
                <a:latin typeface="Noto Sans CJK TC Regular"/>
                <a:cs typeface="Noto Sans CJK TC Regular"/>
                <a:hlinkClick r:id="rId6"/>
              </a:rPr>
              <a:t>Pros and Cons of R vs Python Sci-kit learn</a:t>
            </a:r>
            <a:endParaRPr lang="en-US" altLang="zh-TW" sz="2000" dirty="0">
              <a:solidFill>
                <a:schemeClr val="tx1">
                  <a:lumMod val="75000"/>
                  <a:lumOff val="25000"/>
                </a:schemeClr>
              </a:solidFill>
              <a:latin typeface="Noto Sans CJK TC Regular"/>
              <a:cs typeface="Noto Sans CJK TC Regular"/>
            </a:endParaRPr>
          </a:p>
          <a:p>
            <a:pPr fontAlgn="base"/>
            <a:r>
              <a:rPr lang="en-US" altLang="zh-TW" sz="2000" dirty="0">
                <a:solidFill>
                  <a:schemeClr val="tx1">
                    <a:lumMod val="75000"/>
                    <a:lumOff val="25000"/>
                  </a:schemeClr>
                </a:solidFill>
                <a:latin typeface="Noto Sans CJK TC Regular"/>
                <a:cs typeface="Noto Sans CJK TC Regular"/>
                <a:hlinkClick r:id="rId7"/>
              </a:rPr>
              <a:t>Which is better for data analysis: R or Python?</a:t>
            </a:r>
            <a:endParaRPr lang="en-US" altLang="zh-TW" sz="2000" dirty="0">
              <a:solidFill>
                <a:schemeClr val="tx1">
                  <a:lumMod val="75000"/>
                  <a:lumOff val="25000"/>
                </a:schemeClr>
              </a:solidFill>
              <a:latin typeface="Noto Sans CJK TC Regular"/>
              <a:cs typeface="Noto Sans CJK TC Regular"/>
            </a:endParaRPr>
          </a:p>
          <a:p>
            <a:pPr fontAlgn="base"/>
            <a:r>
              <a:rPr lang="en-US" altLang="zh-TW" sz="2000" dirty="0">
                <a:solidFill>
                  <a:schemeClr val="tx1">
                    <a:lumMod val="75000"/>
                    <a:lumOff val="25000"/>
                  </a:schemeClr>
                </a:solidFill>
                <a:latin typeface="Noto Sans CJK TC Regular"/>
                <a:cs typeface="Noto Sans CJK TC Regular"/>
                <a:hlinkClick r:id="rId8"/>
              </a:rPr>
              <a:t>How to Choose Between Learning Python or R First</a:t>
            </a:r>
            <a:endParaRPr lang="en-US" altLang="zh-TW" sz="2000" dirty="0">
              <a:solidFill>
                <a:schemeClr val="tx1">
                  <a:lumMod val="75000"/>
                  <a:lumOff val="25000"/>
                </a:schemeClr>
              </a:solidFill>
              <a:latin typeface="Noto Sans CJK TC Regular"/>
              <a:cs typeface="Noto Sans CJK TC Regular"/>
            </a:endParaRPr>
          </a:p>
        </p:txBody>
      </p:sp>
      <p:sp>
        <p:nvSpPr>
          <p:cNvPr id="24" name="矩形 23"/>
          <p:cNvSpPr/>
          <p:nvPr/>
        </p:nvSpPr>
        <p:spPr>
          <a:xfrm>
            <a:off x="7267388" y="6581001"/>
            <a:ext cx="1876612" cy="276999"/>
          </a:xfrm>
          <a:prstGeom prst="rect">
            <a:avLst/>
          </a:prstGeom>
        </p:spPr>
        <p:txBody>
          <a:bodyPr wrap="square" anchor="t">
            <a:spAutoFit/>
          </a:bodyPr>
          <a:lstStyle/>
          <a:p>
            <a:pPr algn="r" fontAlgn="base"/>
            <a:r>
              <a:rPr lang="de-DE" altLang="zh-TW" sz="1200" dirty="0">
                <a:solidFill>
                  <a:schemeClr val="bg1"/>
                </a:solidFill>
                <a:latin typeface="Calibri"/>
                <a:ea typeface="微軟正黑體"/>
                <a:cs typeface="微軟正黑體"/>
              </a:rPr>
              <a:t>R </a:t>
            </a:r>
            <a:r>
              <a:rPr lang="zh-TW" altLang="de-DE" sz="1200">
                <a:solidFill>
                  <a:schemeClr val="bg1"/>
                </a:solidFill>
                <a:latin typeface="Calibri"/>
                <a:ea typeface="微軟正黑體"/>
                <a:cs typeface="微軟正黑體"/>
              </a:rPr>
              <a:t>語言概論</a:t>
            </a:r>
            <a:r>
              <a:rPr lang="de-DE" altLang="zh-TW" sz="1200" dirty="0">
                <a:solidFill>
                  <a:schemeClr val="bg1"/>
                </a:solidFill>
                <a:latin typeface="Calibri"/>
                <a:ea typeface="微軟正黑體"/>
                <a:cs typeface="微軟正黑體"/>
              </a:rPr>
              <a:t> </a:t>
            </a:r>
            <a:r>
              <a:rPr lang="de-DE" altLang="zh-TW" sz="1200" dirty="0" err="1">
                <a:solidFill>
                  <a:schemeClr val="bg1"/>
                </a:solidFill>
                <a:latin typeface="Calibri"/>
                <a:ea typeface="微軟正黑體"/>
                <a:cs typeface="微軟正黑體"/>
              </a:rPr>
              <a:t>by</a:t>
            </a:r>
            <a:r>
              <a:rPr lang="de-DE" altLang="zh-TW" sz="1200" dirty="0">
                <a:solidFill>
                  <a:schemeClr val="bg1"/>
                </a:solidFill>
                <a:latin typeface="Calibri"/>
                <a:ea typeface="微軟正黑體"/>
                <a:cs typeface="微軟正黑體"/>
              </a:rPr>
              <a:t> </a:t>
            </a:r>
            <a:r>
              <a:rPr lang="de-DE" altLang="zh-TW" sz="1200" dirty="0" err="1">
                <a:solidFill>
                  <a:schemeClr val="bg1"/>
                </a:solidFill>
                <a:latin typeface="Calibri"/>
                <a:ea typeface="微軟正黑體"/>
                <a:cs typeface="微軟正黑體"/>
              </a:rPr>
              <a:t>Wush</a:t>
            </a:r>
            <a:r>
              <a:rPr lang="de-DE" altLang="zh-TW" sz="1200" dirty="0">
                <a:solidFill>
                  <a:schemeClr val="bg1"/>
                </a:solidFill>
                <a:latin typeface="Calibri"/>
                <a:ea typeface="微軟正黑體"/>
                <a:cs typeface="微軟正黑體"/>
              </a:rPr>
              <a:t> Wu</a:t>
            </a:r>
            <a:endParaRPr lang="de-DE" altLang="zh-TW" sz="1200" i="0" dirty="0">
              <a:solidFill>
                <a:schemeClr val="bg1"/>
              </a:solidFill>
              <a:effectLst/>
              <a:latin typeface="Calibri"/>
              <a:ea typeface="微軟正黑體"/>
              <a:cs typeface="微軟正黑體"/>
            </a:endParaRPr>
          </a:p>
        </p:txBody>
      </p:sp>
    </p:spTree>
    <p:extLst>
      <p:ext uri="{BB962C8B-B14F-4D97-AF65-F5344CB8AC3E}">
        <p14:creationId xmlns:p14="http://schemas.microsoft.com/office/powerpoint/2010/main" val="1617905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882376"/>
            <a:ext cx="6366811" cy="707190"/>
          </a:xfrm>
        </p:spPr>
        <p:txBody>
          <a:bodyPr>
            <a:noAutofit/>
          </a:bodyPr>
          <a:lstStyle/>
          <a:p>
            <a:r>
              <a:rPr kumimoji="1" lang="en-US" altLang="zh-TW" sz="3200" dirty="0">
                <a:solidFill>
                  <a:srgbClr val="6B412B"/>
                </a:solidFill>
                <a:latin typeface="Noto Sans CJK TC Medium"/>
                <a:cs typeface="Noto Sans CJK TC Medium"/>
              </a:rPr>
              <a:t>Data science in R is only a small</a:t>
            </a:r>
            <a:br>
              <a:rPr kumimoji="1" lang="en-US" altLang="zh-TW" sz="3200" dirty="0">
                <a:solidFill>
                  <a:srgbClr val="6B412B"/>
                </a:solidFill>
                <a:latin typeface="Noto Sans CJK TC Medium"/>
                <a:cs typeface="Noto Sans CJK TC Medium"/>
              </a:rPr>
            </a:br>
            <a:r>
              <a:rPr kumimoji="1" lang="en-US" altLang="zh-TW" sz="3200" dirty="0">
                <a:solidFill>
                  <a:srgbClr val="6B412B"/>
                </a:solidFill>
                <a:latin typeface="Noto Sans CJK TC Medium"/>
                <a:cs typeface="Noto Sans CJK TC Medium"/>
              </a:rPr>
              <a:t>subset of data science</a:t>
            </a:r>
          </a:p>
        </p:txBody>
      </p:sp>
      <p:grpSp>
        <p:nvGrpSpPr>
          <p:cNvPr id="3" name="群組 2"/>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4">
            <a:duotone>
              <a:prstClr val="black"/>
              <a:schemeClr val="accent2">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3" name="Rectangle 5"/>
          <p:cNvSpPr/>
          <p:nvPr/>
        </p:nvSpPr>
        <p:spPr>
          <a:xfrm>
            <a:off x="0" y="6566686"/>
            <a:ext cx="9143999" cy="276999"/>
          </a:xfrm>
          <a:prstGeom prst="rect">
            <a:avLst/>
          </a:prstGeom>
        </p:spPr>
        <p:txBody>
          <a:bodyPr wrap="square" anchor="t">
            <a:spAutoFit/>
          </a:bodyPr>
          <a:lstStyle/>
          <a:p>
            <a:pPr algn="r"/>
            <a:r>
              <a:rPr lang="en-US" sz="1200" dirty="0">
                <a:solidFill>
                  <a:srgbClr val="FFFFFF"/>
                </a:solidFill>
                <a:latin typeface="Calibri"/>
                <a:cs typeface="Noto Sans CJK TC Regular"/>
              </a:rPr>
              <a:t>http://winvector.github.io/IntroductionToDataScience/</a:t>
            </a:r>
          </a:p>
        </p:txBody>
      </p:sp>
      <p:sp>
        <p:nvSpPr>
          <p:cNvPr id="26" name="Content Placeholder 4"/>
          <p:cNvSpPr txBox="1">
            <a:spLocks/>
          </p:cNvSpPr>
          <p:nvPr/>
        </p:nvSpPr>
        <p:spPr>
          <a:xfrm>
            <a:off x="894498" y="1872259"/>
            <a:ext cx="7154650" cy="459092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sz="2000" dirty="0">
                <a:solidFill>
                  <a:schemeClr val="tx1">
                    <a:lumMod val="75000"/>
                    <a:lumOff val="25000"/>
                  </a:schemeClr>
                </a:solidFill>
                <a:latin typeface="Noto Sans CJK TC Regular"/>
                <a:cs typeface="Noto Sans CJK TC Regular"/>
              </a:rPr>
              <a:t>We are mostly teaching in an R context so we have a specific simple shared platform</a:t>
            </a:r>
          </a:p>
          <a:p>
            <a:pPr>
              <a:lnSpc>
                <a:spcPct val="120000"/>
              </a:lnSpc>
            </a:pPr>
            <a:r>
              <a:rPr lang="en-US" sz="2000" dirty="0">
                <a:solidFill>
                  <a:schemeClr val="tx1">
                    <a:lumMod val="75000"/>
                    <a:lumOff val="25000"/>
                  </a:schemeClr>
                </a:solidFill>
                <a:latin typeface="Noto Sans CJK TC Regular"/>
                <a:cs typeface="Noto Sans CJK TC Regular"/>
              </a:rPr>
              <a:t>Most data scientists work using multiple platforms</a:t>
            </a:r>
          </a:p>
          <a:p>
            <a:pPr>
              <a:lnSpc>
                <a:spcPct val="120000"/>
              </a:lnSpc>
            </a:pPr>
            <a:r>
              <a:rPr lang="en-US" sz="2000" dirty="0">
                <a:solidFill>
                  <a:schemeClr val="tx1">
                    <a:lumMod val="75000"/>
                    <a:lumOff val="25000"/>
                  </a:schemeClr>
                </a:solidFill>
                <a:latin typeface="Noto Sans CJK TC Regular"/>
                <a:cs typeface="Noto Sans CJK TC Regular"/>
              </a:rPr>
              <a:t>Other platforms include:</a:t>
            </a:r>
          </a:p>
          <a:p>
            <a:pPr lvl="1">
              <a:lnSpc>
                <a:spcPct val="120000"/>
              </a:lnSpc>
            </a:pPr>
            <a:r>
              <a:rPr lang="en-US" dirty="0">
                <a:solidFill>
                  <a:schemeClr val="accent2">
                    <a:lumMod val="75000"/>
                  </a:schemeClr>
                </a:solidFill>
                <a:latin typeface="Noto Sans CJK TC Regular"/>
                <a:cs typeface="Noto Sans CJK TC Regular"/>
              </a:rPr>
              <a:t>SAS</a:t>
            </a:r>
          </a:p>
          <a:p>
            <a:pPr lvl="1">
              <a:lnSpc>
                <a:spcPct val="120000"/>
              </a:lnSpc>
            </a:pPr>
            <a:r>
              <a:rPr lang="en-US" dirty="0">
                <a:solidFill>
                  <a:schemeClr val="accent2">
                    <a:lumMod val="75000"/>
                  </a:schemeClr>
                </a:solidFill>
                <a:latin typeface="Noto Sans CJK TC Regular"/>
                <a:cs typeface="Noto Sans CJK TC Regular"/>
              </a:rPr>
              <a:t>Python (pandas, </a:t>
            </a:r>
            <a:r>
              <a:rPr lang="en-US" dirty="0" err="1">
                <a:solidFill>
                  <a:schemeClr val="accent2">
                    <a:lumMod val="75000"/>
                  </a:schemeClr>
                </a:solidFill>
                <a:latin typeface="Noto Sans CJK TC Regular"/>
                <a:cs typeface="Noto Sans CJK TC Regular"/>
              </a:rPr>
              <a:t>scikit</a:t>
            </a:r>
            <a:r>
              <a:rPr lang="en-US" dirty="0">
                <a:solidFill>
                  <a:schemeClr val="accent2">
                    <a:lumMod val="75000"/>
                  </a:schemeClr>
                </a:solidFill>
                <a:latin typeface="Noto Sans CJK TC Regular"/>
                <a:cs typeface="Noto Sans CJK TC Regular"/>
              </a:rPr>
              <a:t>-learn)</a:t>
            </a:r>
          </a:p>
          <a:p>
            <a:pPr lvl="1">
              <a:lnSpc>
                <a:spcPct val="120000"/>
              </a:lnSpc>
            </a:pPr>
            <a:r>
              <a:rPr lang="en-US" dirty="0" err="1">
                <a:solidFill>
                  <a:schemeClr val="accent2">
                    <a:lumMod val="75000"/>
                  </a:schemeClr>
                </a:solidFill>
                <a:latin typeface="Noto Sans CJK TC Regular"/>
                <a:cs typeface="Noto Sans CJK TC Regular"/>
              </a:rPr>
              <a:t>Hadoop</a:t>
            </a:r>
            <a:r>
              <a:rPr lang="en-US" dirty="0">
                <a:solidFill>
                  <a:schemeClr val="accent2">
                    <a:lumMod val="75000"/>
                  </a:schemeClr>
                </a:solidFill>
                <a:latin typeface="Noto Sans CJK TC Regular"/>
                <a:cs typeface="Noto Sans CJK TC Regular"/>
              </a:rPr>
              <a:t> (Mahout)</a:t>
            </a:r>
          </a:p>
          <a:p>
            <a:pPr lvl="1">
              <a:lnSpc>
                <a:spcPct val="120000"/>
              </a:lnSpc>
            </a:pPr>
            <a:r>
              <a:rPr lang="en-US" dirty="0">
                <a:solidFill>
                  <a:schemeClr val="accent2">
                    <a:lumMod val="75000"/>
                  </a:schemeClr>
                </a:solidFill>
                <a:latin typeface="Noto Sans CJK TC Regular"/>
                <a:cs typeface="Noto Sans CJK TC Regular"/>
              </a:rPr>
              <a:t>SQL analytics</a:t>
            </a:r>
          </a:p>
          <a:p>
            <a:pPr lvl="1">
              <a:lnSpc>
                <a:spcPct val="120000"/>
              </a:lnSpc>
            </a:pPr>
            <a:r>
              <a:rPr lang="en-US" dirty="0">
                <a:solidFill>
                  <a:schemeClr val="accent2">
                    <a:lumMod val="75000"/>
                  </a:schemeClr>
                </a:solidFill>
                <a:latin typeface="Noto Sans CJK TC Regular"/>
                <a:cs typeface="Noto Sans CJK TC Regular"/>
              </a:rPr>
              <a:t>Microsoft Azure</a:t>
            </a:r>
          </a:p>
          <a:p>
            <a:pPr lvl="1">
              <a:lnSpc>
                <a:spcPct val="120000"/>
              </a:lnSpc>
            </a:pPr>
            <a:r>
              <a:rPr lang="en-US" dirty="0">
                <a:solidFill>
                  <a:schemeClr val="accent2">
                    <a:lumMod val="75000"/>
                  </a:schemeClr>
                </a:solidFill>
                <a:latin typeface="Noto Sans CJK TC Regular"/>
                <a:cs typeface="Noto Sans CJK TC Regular"/>
              </a:rPr>
              <a:t>And many others</a:t>
            </a:r>
          </a:p>
        </p:txBody>
      </p:sp>
    </p:spTree>
    <p:extLst>
      <p:ext uri="{BB962C8B-B14F-4D97-AF65-F5344CB8AC3E}">
        <p14:creationId xmlns:p14="http://schemas.microsoft.com/office/powerpoint/2010/main" val="505179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732984"/>
            <a:ext cx="6366811" cy="707190"/>
          </a:xfrm>
        </p:spPr>
        <p:txBody>
          <a:bodyPr>
            <a:noAutofit/>
          </a:bodyPr>
          <a:lstStyle/>
          <a:p>
            <a:r>
              <a:rPr kumimoji="1" lang="en-US" altLang="zh-TW" sz="3200" dirty="0">
                <a:solidFill>
                  <a:srgbClr val="6B412B"/>
                </a:solidFill>
                <a:latin typeface="Noto Sans CJK TC Medium"/>
                <a:cs typeface="Noto Sans CJK TC Medium"/>
              </a:rPr>
              <a:t>Data Science project</a:t>
            </a:r>
          </a:p>
        </p:txBody>
      </p:sp>
      <p:grpSp>
        <p:nvGrpSpPr>
          <p:cNvPr id="3" name="群組 2"/>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4">
            <a:duotone>
              <a:prstClr val="black"/>
              <a:schemeClr val="accent2">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pic>
        <p:nvPicPr>
          <p:cNvPr id="17" name="Picture 4"/>
          <p:cNvPicPr>
            <a:picLocks noChangeAspect="1"/>
          </p:cNvPicPr>
          <p:nvPr/>
        </p:nvPicPr>
        <p:blipFill>
          <a:blip r:embed="rId5"/>
          <a:stretch>
            <a:fillRect/>
          </a:stretch>
        </p:blipFill>
        <p:spPr>
          <a:xfrm>
            <a:off x="1290986" y="1485781"/>
            <a:ext cx="6325631" cy="4977407"/>
          </a:xfrm>
          <a:prstGeom prst="rect">
            <a:avLst/>
          </a:prstGeom>
        </p:spPr>
      </p:pic>
      <p:sp>
        <p:nvSpPr>
          <p:cNvPr id="24" name="矩形 23"/>
          <p:cNvSpPr/>
          <p:nvPr/>
        </p:nvSpPr>
        <p:spPr>
          <a:xfrm>
            <a:off x="1512079" y="6581001"/>
            <a:ext cx="7629274" cy="276999"/>
          </a:xfrm>
          <a:prstGeom prst="rect">
            <a:avLst/>
          </a:prstGeom>
        </p:spPr>
        <p:txBody>
          <a:bodyPr wrap="square" anchor="t">
            <a:spAutoFit/>
          </a:bodyPr>
          <a:lstStyle/>
          <a:p>
            <a:pPr algn="r"/>
            <a:r>
              <a:rPr lang="en-US" sz="1200" dirty="0">
                <a:solidFill>
                  <a:schemeClr val="bg1"/>
                </a:solidFill>
                <a:ea typeface="+mn-lt"/>
                <a:cs typeface="+mn-lt"/>
              </a:rPr>
              <a:t>Figure 1.1, </a:t>
            </a: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r>
              <a:rPr lang="en-US" altLang="zh-TW" sz="1200" dirty="0">
                <a:solidFill>
                  <a:srgbClr val="FFFFFF"/>
                </a:solidFill>
                <a:ea typeface="新細明體"/>
              </a:rPr>
              <a:t> </a:t>
            </a:r>
            <a:endParaRPr lang="zh-TW" altLang="en-US" sz="1200" dirty="0">
              <a:ea typeface="新細明體"/>
              <a:cs typeface="Calibri"/>
            </a:endParaRPr>
          </a:p>
        </p:txBody>
      </p:sp>
      <p:sp>
        <p:nvSpPr>
          <p:cNvPr id="25" name="Oval 6"/>
          <p:cNvSpPr/>
          <p:nvPr/>
        </p:nvSpPr>
        <p:spPr>
          <a:xfrm rot="1672965">
            <a:off x="2768656" y="1565874"/>
            <a:ext cx="3466540" cy="2002336"/>
          </a:xfrm>
          <a:prstGeom prst="ellipse">
            <a:avLst/>
          </a:prstGeom>
          <a:noFill/>
          <a:ln w="19050" cmpd="sng">
            <a:solidFill>
              <a:srgbClr val="ED7D3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7"/>
          <p:cNvSpPr txBox="1"/>
          <p:nvPr/>
        </p:nvSpPr>
        <p:spPr>
          <a:xfrm>
            <a:off x="5510269" y="1484657"/>
            <a:ext cx="2342746" cy="646331"/>
          </a:xfrm>
          <a:prstGeom prst="rect">
            <a:avLst/>
          </a:prstGeom>
          <a:noFill/>
        </p:spPr>
        <p:txBody>
          <a:bodyPr wrap="none" rtlCol="0">
            <a:spAutoFit/>
          </a:bodyPr>
          <a:lstStyle/>
          <a:p>
            <a:r>
              <a:rPr lang="en-US" dirty="0">
                <a:solidFill>
                  <a:schemeClr val="accent2"/>
                </a:solidFill>
              </a:rPr>
              <a:t>Find your own data set</a:t>
            </a:r>
          </a:p>
          <a:p>
            <a:r>
              <a:rPr lang="en-US" dirty="0">
                <a:solidFill>
                  <a:schemeClr val="accent2"/>
                </a:solidFill>
              </a:rPr>
              <a:t>Before midterm</a:t>
            </a:r>
          </a:p>
        </p:txBody>
      </p:sp>
    </p:spTree>
    <p:extLst>
      <p:ext uri="{BB962C8B-B14F-4D97-AF65-F5344CB8AC3E}">
        <p14:creationId xmlns:p14="http://schemas.microsoft.com/office/powerpoint/2010/main" val="264530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770332"/>
            <a:ext cx="6366811" cy="707190"/>
          </a:xfrm>
        </p:spPr>
        <p:txBody>
          <a:bodyPr>
            <a:noAutofit/>
          </a:bodyPr>
          <a:lstStyle/>
          <a:p>
            <a:r>
              <a:rPr kumimoji="1" lang="en-US" altLang="zh-TW" sz="3200" dirty="0">
                <a:solidFill>
                  <a:srgbClr val="6B412B"/>
                </a:solidFill>
                <a:latin typeface="Noto Sans CJK TC Medium"/>
                <a:cs typeface="Noto Sans CJK TC Medium"/>
              </a:rPr>
              <a:t>Modeling</a:t>
            </a:r>
            <a:endParaRPr kumimoji="1" lang="zh-TW" altLang="en-US" sz="3200" dirty="0">
              <a:solidFill>
                <a:srgbClr val="6B412B"/>
              </a:solidFill>
              <a:latin typeface="Noto Sans CJK TC Medium"/>
              <a:cs typeface="Noto Sans CJK TC Medium"/>
            </a:endParaRPr>
          </a:p>
        </p:txBody>
      </p:sp>
      <p:grpSp>
        <p:nvGrpSpPr>
          <p:cNvPr id="3" name="群組 2"/>
          <p:cNvGrpSpPr/>
          <p:nvPr/>
        </p:nvGrpSpPr>
        <p:grpSpPr>
          <a:xfrm>
            <a:off x="0" y="6463188"/>
            <a:ext cx="9144000" cy="434156"/>
            <a:chOff x="0" y="6463188"/>
            <a:chExt cx="9144000" cy="434156"/>
          </a:xfrm>
        </p:grpSpPr>
        <p:sp>
          <p:nvSpPr>
            <p:cNvPr id="4" name="矩形 3"/>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3">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pic>
        <p:nvPicPr>
          <p:cNvPr id="19" name="圖片 18"/>
          <p:cNvPicPr>
            <a:picLocks noChangeAspect="1"/>
          </p:cNvPicPr>
          <p:nvPr/>
        </p:nvPicPr>
        <p:blipFill>
          <a:blip r:embed="rId4">
            <a:duotone>
              <a:prstClr val="black"/>
              <a:schemeClr val="accent2">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3" name="Rectangle 5"/>
          <p:cNvSpPr/>
          <p:nvPr/>
        </p:nvSpPr>
        <p:spPr>
          <a:xfrm>
            <a:off x="1797399" y="6558017"/>
            <a:ext cx="7343954" cy="276999"/>
          </a:xfrm>
          <a:prstGeom prst="rect">
            <a:avLst/>
          </a:prstGeom>
        </p:spPr>
        <p:txBody>
          <a:bodyPr wrap="square" anchor="t">
            <a:spAutoFit/>
          </a:bodyPr>
          <a:lstStyle/>
          <a:p>
            <a:pPr algn="r"/>
            <a:r>
              <a:rPr lang="en-US" sz="1200" i="1" dirty="0">
                <a:solidFill>
                  <a:schemeClr val="bg1"/>
                </a:solidFill>
                <a:latin typeface="Calibri"/>
                <a:cs typeface="Calibri"/>
              </a:rPr>
              <a:t>Practical Data Science with R </a:t>
            </a:r>
            <a:r>
              <a:rPr lang="en-US" sz="1200" dirty="0">
                <a:solidFill>
                  <a:schemeClr val="bg1"/>
                </a:solidFill>
                <a:latin typeface="Calibri"/>
                <a:cs typeface="Calibri"/>
              </a:rPr>
              <a:t>by Nina </a:t>
            </a:r>
            <a:r>
              <a:rPr lang="en-US" sz="1200" dirty="0" err="1">
                <a:solidFill>
                  <a:schemeClr val="bg1"/>
                </a:solidFill>
                <a:latin typeface="Calibri"/>
                <a:cs typeface="Calibri"/>
              </a:rPr>
              <a:t>Zumel</a:t>
            </a:r>
            <a:r>
              <a:rPr lang="en-US" sz="1200" dirty="0">
                <a:solidFill>
                  <a:schemeClr val="bg1"/>
                </a:solidFill>
                <a:latin typeface="Calibri"/>
                <a:cs typeface="Calibri"/>
              </a:rPr>
              <a:t>, John Mount</a:t>
            </a:r>
            <a:endParaRPr lang="zh-TW" altLang="en-US" dirty="0">
              <a:solidFill>
                <a:schemeClr val="bg1"/>
              </a:solidFill>
            </a:endParaRPr>
          </a:p>
        </p:txBody>
      </p:sp>
      <p:sp>
        <p:nvSpPr>
          <p:cNvPr id="26" name="Content Placeholder 4"/>
          <p:cNvSpPr txBox="1">
            <a:spLocks/>
          </p:cNvSpPr>
          <p:nvPr/>
        </p:nvSpPr>
        <p:spPr>
          <a:xfrm>
            <a:off x="894498" y="1666845"/>
            <a:ext cx="7154650" cy="459092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zh-TW" sz="2000" dirty="0">
                <a:solidFill>
                  <a:schemeClr val="tx1">
                    <a:lumMod val="75000"/>
                    <a:lumOff val="25000"/>
                  </a:schemeClr>
                </a:solidFill>
                <a:latin typeface="Noto Sans CJK TC Regular"/>
                <a:cs typeface="Noto Sans CJK TC Regular"/>
              </a:rPr>
              <a:t>The most common data science modeling tasks are these:</a:t>
            </a:r>
          </a:p>
          <a:p>
            <a:pPr lvl="1">
              <a:lnSpc>
                <a:spcPct val="120000"/>
              </a:lnSpc>
            </a:pPr>
            <a:r>
              <a:rPr lang="en-US" altLang="zh-TW" dirty="0">
                <a:solidFill>
                  <a:schemeClr val="accent2">
                    <a:lumMod val="75000"/>
                  </a:schemeClr>
                </a:solidFill>
                <a:latin typeface="Noto Sans CJK TC Regular"/>
                <a:cs typeface="Noto Sans CJK TC Regular"/>
              </a:rPr>
              <a:t>Classification—Deciding if something belongs to one category or another</a:t>
            </a:r>
          </a:p>
          <a:p>
            <a:pPr lvl="1">
              <a:lnSpc>
                <a:spcPct val="120000"/>
              </a:lnSpc>
            </a:pPr>
            <a:r>
              <a:rPr lang="en-US" altLang="zh-TW" dirty="0">
                <a:solidFill>
                  <a:schemeClr val="accent2">
                    <a:lumMod val="75000"/>
                  </a:schemeClr>
                </a:solidFill>
                <a:latin typeface="Noto Sans CJK TC Regular"/>
                <a:cs typeface="Noto Sans CJK TC Regular"/>
              </a:rPr>
              <a:t>Scoring—Predicting or estimating a numeric value, such as a price or probability</a:t>
            </a:r>
          </a:p>
          <a:p>
            <a:pPr lvl="1">
              <a:lnSpc>
                <a:spcPct val="120000"/>
              </a:lnSpc>
            </a:pPr>
            <a:r>
              <a:rPr lang="en-US" altLang="zh-TW" dirty="0">
                <a:solidFill>
                  <a:schemeClr val="accent2">
                    <a:lumMod val="75000"/>
                  </a:schemeClr>
                </a:solidFill>
                <a:latin typeface="Noto Sans CJK TC Regular"/>
                <a:cs typeface="Noto Sans CJK TC Regular"/>
              </a:rPr>
              <a:t>Ranking—Learning to order items by preferences</a:t>
            </a:r>
          </a:p>
          <a:p>
            <a:pPr lvl="1">
              <a:lnSpc>
                <a:spcPct val="120000"/>
              </a:lnSpc>
            </a:pPr>
            <a:r>
              <a:rPr lang="en-US" altLang="zh-TW" dirty="0">
                <a:solidFill>
                  <a:schemeClr val="accent2">
                    <a:lumMod val="75000"/>
                  </a:schemeClr>
                </a:solidFill>
                <a:latin typeface="Noto Sans CJK TC Regular"/>
                <a:cs typeface="Noto Sans CJK TC Regular"/>
              </a:rPr>
              <a:t>Clustering—Grouping items into most-similar groups</a:t>
            </a:r>
          </a:p>
          <a:p>
            <a:pPr lvl="1">
              <a:lnSpc>
                <a:spcPct val="120000"/>
              </a:lnSpc>
            </a:pPr>
            <a:r>
              <a:rPr lang="en-US" altLang="zh-TW" dirty="0">
                <a:solidFill>
                  <a:schemeClr val="accent2">
                    <a:lumMod val="75000"/>
                  </a:schemeClr>
                </a:solidFill>
                <a:latin typeface="Noto Sans CJK TC Regular"/>
                <a:cs typeface="Noto Sans CJK TC Regular"/>
              </a:rPr>
              <a:t>Finding relations—Finding correlations or potential causes of effects seen in the data</a:t>
            </a:r>
          </a:p>
          <a:p>
            <a:pPr lvl="1">
              <a:lnSpc>
                <a:spcPct val="120000"/>
              </a:lnSpc>
            </a:pPr>
            <a:r>
              <a:rPr lang="en-US" altLang="zh-TW" dirty="0">
                <a:solidFill>
                  <a:schemeClr val="accent2">
                    <a:lumMod val="75000"/>
                  </a:schemeClr>
                </a:solidFill>
                <a:latin typeface="Noto Sans CJK TC Regular"/>
                <a:cs typeface="Noto Sans CJK TC Regular"/>
              </a:rPr>
              <a:t>Characterization—Very general plotting and report generation from data</a:t>
            </a:r>
            <a:endParaRPr lang="zh-TW" altLang="en-US" dirty="0">
              <a:solidFill>
                <a:schemeClr val="accent2">
                  <a:lumMod val="75000"/>
                </a:schemeClr>
              </a:solidFill>
              <a:latin typeface="Noto Sans CJK TC Regular"/>
              <a:cs typeface="Noto Sans CJK TC Regular"/>
            </a:endParaRPr>
          </a:p>
        </p:txBody>
      </p:sp>
    </p:spTree>
    <p:extLst>
      <p:ext uri="{BB962C8B-B14F-4D97-AF65-F5344CB8AC3E}">
        <p14:creationId xmlns:p14="http://schemas.microsoft.com/office/powerpoint/2010/main" val="321445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0"/>
              </a:schemeClr>
            </a:gs>
            <a:gs pos="100000">
              <a:srgbClr val="20391D"/>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標題 3"/>
          <p:cNvSpPr>
            <a:spLocks noGrp="1"/>
          </p:cNvSpPr>
          <p:nvPr>
            <p:ph type="ctrTitle"/>
          </p:nvPr>
        </p:nvSpPr>
        <p:spPr>
          <a:xfrm>
            <a:off x="1143000" y="1412289"/>
            <a:ext cx="6858000" cy="2387600"/>
          </a:xfrm>
        </p:spPr>
        <p:txBody>
          <a:bodyPr/>
          <a:lstStyle/>
          <a:p>
            <a:r>
              <a:rPr kumimoji="1" lang="en-US" altLang="zh-TW" dirty="0">
                <a:solidFill>
                  <a:schemeClr val="bg1">
                    <a:lumMod val="95000"/>
                  </a:schemeClr>
                </a:solidFill>
                <a:latin typeface="Noto Sans CJK TC Medium"/>
                <a:cs typeface="Noto Sans CJK TC Medium"/>
              </a:rPr>
              <a:t>Statistical Learning</a:t>
            </a:r>
            <a:endParaRPr kumimoji="1" lang="zh-TW" altLang="en-US" dirty="0">
              <a:solidFill>
                <a:schemeClr val="bg1">
                  <a:lumMod val="95000"/>
                </a:schemeClr>
              </a:solidFill>
              <a:latin typeface="Noto Sans CJK TC Medium"/>
              <a:cs typeface="Noto Sans CJK TC Medium"/>
            </a:endParaRPr>
          </a:p>
        </p:txBody>
      </p:sp>
      <p:sp>
        <p:nvSpPr>
          <p:cNvPr id="3" name="文字方塊 2"/>
          <p:cNvSpPr txBox="1"/>
          <p:nvPr/>
        </p:nvSpPr>
        <p:spPr>
          <a:xfrm>
            <a:off x="4279509" y="2084669"/>
            <a:ext cx="316240" cy="369332"/>
          </a:xfrm>
          <a:prstGeom prst="rect">
            <a:avLst/>
          </a:prstGeom>
          <a:noFill/>
        </p:spPr>
        <p:txBody>
          <a:bodyPr wrap="none" rtlCol="0">
            <a:spAutoFit/>
          </a:bodyPr>
          <a:lstStyle/>
          <a:p>
            <a:r>
              <a:rPr kumimoji="1" lang="en-US" altLang="zh-TW" dirty="0">
                <a:solidFill>
                  <a:schemeClr val="bg1"/>
                </a:solidFill>
                <a:latin typeface="Noto Sans CJK TC Medium"/>
                <a:cs typeface="Noto Sans CJK TC Medium"/>
              </a:rPr>
              <a:t>3</a:t>
            </a:r>
            <a:endParaRPr kumimoji="1" lang="zh-TW" altLang="en-US" dirty="0">
              <a:solidFill>
                <a:schemeClr val="bg1"/>
              </a:solidFill>
              <a:latin typeface="Noto Sans CJK TC Medium"/>
              <a:cs typeface="Noto Sans CJK TC Medium"/>
            </a:endParaRPr>
          </a:p>
        </p:txBody>
      </p:sp>
      <p:cxnSp>
        <p:nvCxnSpPr>
          <p:cNvPr id="8" name="直線接點 7"/>
          <p:cNvCxnSpPr/>
          <p:nvPr/>
        </p:nvCxnSpPr>
        <p:spPr>
          <a:xfrm flipV="1">
            <a:off x="3939476" y="2199675"/>
            <a:ext cx="1099302" cy="839996"/>
          </a:xfrm>
          <a:prstGeom prst="line">
            <a:avLst/>
          </a:prstGeom>
          <a:ln w="1270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p:cNvGrpSpPr>
            <a:grpSpLocks noChangeAspect="1"/>
          </p:cNvGrpSpPr>
          <p:nvPr/>
        </p:nvGrpSpPr>
        <p:grpSpPr>
          <a:xfrm>
            <a:off x="189953" y="6477986"/>
            <a:ext cx="8713893" cy="283374"/>
            <a:chOff x="189953" y="266412"/>
            <a:chExt cx="9253893" cy="300939"/>
          </a:xfrm>
        </p:grpSpPr>
        <p:pic>
          <p:nvPicPr>
            <p:cNvPr id="11" name="圖片 10"/>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32450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chemeClr val="accent6">
                    <a:lumMod val="50000"/>
                  </a:schemeClr>
                </a:solidFill>
                <a:latin typeface="Noto Sans CJK TC Medium"/>
                <a:cs typeface="Noto Sans CJK TC Medium"/>
              </a:rPr>
              <a:t>Notation and Simple Matrix Algebra</a:t>
            </a:r>
          </a:p>
        </p:txBody>
      </p:sp>
      <p:sp>
        <p:nvSpPr>
          <p:cNvPr id="4" name="矩形 3"/>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prstClr val="black"/>
              <a:schemeClr val="accent6">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176495" cy="4010364"/>
          </a:xfrm>
        </p:spPr>
        <p:txBody>
          <a:bodyPr>
            <a:normAutofit/>
          </a:bodyPr>
          <a:lstStyle/>
          <a:p>
            <a:pPr>
              <a:lnSpc>
                <a:spcPct val="120000"/>
              </a:lnSpc>
            </a:pPr>
            <a:r>
              <a:rPr lang="en-US" altLang="zh-TW" sz="2000" i="1" dirty="0">
                <a:solidFill>
                  <a:schemeClr val="tx1">
                    <a:lumMod val="75000"/>
                    <a:lumOff val="25000"/>
                  </a:schemeClr>
                </a:solidFill>
                <a:latin typeface="Noto Sans CJK TC Regular"/>
                <a:cs typeface="Noto Sans CJK TC Regular"/>
              </a:rPr>
              <a:t>n</a:t>
            </a:r>
            <a:r>
              <a:rPr lang="en-US" altLang="zh-TW" sz="2000" dirty="0">
                <a:solidFill>
                  <a:schemeClr val="tx1">
                    <a:lumMod val="75000"/>
                    <a:lumOff val="25000"/>
                  </a:schemeClr>
                </a:solidFill>
                <a:latin typeface="Noto Sans CJK TC Regular"/>
                <a:cs typeface="Noto Sans CJK TC Regular"/>
              </a:rPr>
              <a:t> : the number of distinct data points, or observations, in our sample</a:t>
            </a:r>
          </a:p>
          <a:p>
            <a:pPr>
              <a:lnSpc>
                <a:spcPct val="120000"/>
              </a:lnSpc>
            </a:pPr>
            <a:r>
              <a:rPr lang="en-US" altLang="zh-TW" sz="2000" i="1" dirty="0">
                <a:solidFill>
                  <a:schemeClr val="tx1">
                    <a:lumMod val="75000"/>
                    <a:lumOff val="25000"/>
                  </a:schemeClr>
                </a:solidFill>
                <a:latin typeface="Noto Sans CJK TC Regular"/>
                <a:cs typeface="Noto Sans CJK TC Regular"/>
              </a:rPr>
              <a:t>p</a:t>
            </a:r>
            <a:r>
              <a:rPr lang="en-US" altLang="zh-TW" sz="2000" dirty="0">
                <a:solidFill>
                  <a:schemeClr val="tx1">
                    <a:lumMod val="75000"/>
                    <a:lumOff val="25000"/>
                  </a:schemeClr>
                </a:solidFill>
                <a:latin typeface="Noto Sans CJK TC Regular"/>
                <a:cs typeface="Noto Sans CJK TC Regular"/>
              </a:rPr>
              <a:t> : the number of variables that are available for use in making predictions</a:t>
            </a:r>
          </a:p>
          <a:p>
            <a:pPr>
              <a:lnSpc>
                <a:spcPct val="120000"/>
              </a:lnSpc>
            </a:pPr>
            <a:r>
              <a:rPr lang="en-US" altLang="zh-TW" sz="2000" dirty="0">
                <a:solidFill>
                  <a:schemeClr val="tx1">
                    <a:lumMod val="75000"/>
                    <a:lumOff val="25000"/>
                  </a:schemeClr>
                </a:solidFill>
                <a:latin typeface="Noto Sans CJK TC Regular"/>
                <a:cs typeface="Noto Sans CJK TC Regular"/>
              </a:rPr>
              <a:t>Wage data set consists of 12 variables for 3,000 people</a:t>
            </a:r>
          </a:p>
          <a:p>
            <a:pPr lvl="1">
              <a:lnSpc>
                <a:spcPct val="120000"/>
              </a:lnSpc>
            </a:pPr>
            <a:r>
              <a:rPr lang="en-US" altLang="zh-TW" i="1" dirty="0">
                <a:solidFill>
                  <a:schemeClr val="accent2">
                    <a:lumMod val="75000"/>
                  </a:schemeClr>
                </a:solidFill>
                <a:latin typeface="Noto Sans CJK TC Regular"/>
                <a:cs typeface="Noto Sans CJK TC Regular"/>
              </a:rPr>
              <a:t>n</a:t>
            </a:r>
            <a:r>
              <a:rPr lang="en-US" altLang="zh-TW" dirty="0">
                <a:solidFill>
                  <a:schemeClr val="accent2">
                    <a:lumMod val="75000"/>
                  </a:schemeClr>
                </a:solidFill>
                <a:latin typeface="Noto Sans CJK TC Regular"/>
                <a:cs typeface="Noto Sans CJK TC Regular"/>
              </a:rPr>
              <a:t>=? </a:t>
            </a:r>
          </a:p>
          <a:p>
            <a:pPr lvl="1">
              <a:lnSpc>
                <a:spcPct val="120000"/>
              </a:lnSpc>
            </a:pPr>
            <a:r>
              <a:rPr lang="en-US" altLang="zh-TW" i="1" dirty="0">
                <a:solidFill>
                  <a:schemeClr val="accent2">
                    <a:lumMod val="75000"/>
                  </a:schemeClr>
                </a:solidFill>
                <a:latin typeface="Noto Sans CJK TC Regular"/>
                <a:cs typeface="Noto Sans CJK TC Regular"/>
              </a:rPr>
              <a:t>p</a:t>
            </a:r>
            <a:r>
              <a:rPr lang="en-US" altLang="zh-TW" dirty="0">
                <a:solidFill>
                  <a:schemeClr val="accent2">
                    <a:lumMod val="75000"/>
                  </a:schemeClr>
                </a:solidFill>
                <a:latin typeface="Noto Sans CJK TC Regular"/>
                <a:cs typeface="Noto Sans CJK TC Regular"/>
              </a:rPr>
              <a:t>=?</a:t>
            </a:r>
          </a:p>
        </p:txBody>
      </p:sp>
      <p:sp>
        <p:nvSpPr>
          <p:cNvPr id="15" name="矩形 14"/>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635453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cstate="hq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a:off x="2488237" y="579630"/>
            <a:ext cx="4107130" cy="5701980"/>
          </a:xfrm>
          <a:prstGeom prst="rect">
            <a:avLst/>
          </a:prstGeom>
        </p:spPr>
      </p:pic>
    </p:spTree>
    <p:extLst>
      <p:ext uri="{BB962C8B-B14F-4D97-AF65-F5344CB8AC3E}">
        <p14:creationId xmlns:p14="http://schemas.microsoft.com/office/powerpoint/2010/main" val="12621412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nb-NO" altLang="zh-TW" sz="3200" i="1" dirty="0" err="1">
                <a:solidFill>
                  <a:schemeClr val="accent6">
                    <a:lumMod val="50000"/>
                  </a:schemeClr>
                </a:solidFill>
                <a:latin typeface="Noto Sans CJK TC Medium"/>
                <a:cs typeface="Noto Sans CJK TC Medium"/>
              </a:rPr>
              <a:t>X</a:t>
            </a:r>
            <a:r>
              <a:rPr kumimoji="1" lang="nb-NO" altLang="zh-TW" sz="3200" dirty="0">
                <a:solidFill>
                  <a:schemeClr val="accent6">
                    <a:lumMod val="50000"/>
                  </a:schemeClr>
                </a:solidFill>
                <a:latin typeface="Noto Sans CJK TC Medium"/>
                <a:cs typeface="Noto Sans CJK TC Medium"/>
              </a:rPr>
              <a:t> </a:t>
            </a:r>
            <a:r>
              <a:rPr kumimoji="1" lang="nb-NO" altLang="zh-TW" sz="3200" dirty="0" err="1">
                <a:solidFill>
                  <a:schemeClr val="accent6">
                    <a:lumMod val="50000"/>
                  </a:schemeClr>
                </a:solidFill>
                <a:latin typeface="Noto Sans CJK TC Medium"/>
                <a:cs typeface="Noto Sans CJK TC Medium"/>
              </a:rPr>
              <a:t>denote</a:t>
            </a:r>
            <a:r>
              <a:rPr kumimoji="1" lang="nb-NO" altLang="zh-TW" sz="3200" dirty="0">
                <a:solidFill>
                  <a:schemeClr val="accent6">
                    <a:lumMod val="50000"/>
                  </a:schemeClr>
                </a:solidFill>
                <a:latin typeface="Noto Sans CJK TC Medium"/>
                <a:cs typeface="Noto Sans CJK TC Medium"/>
              </a:rPr>
              <a:t> a </a:t>
            </a:r>
            <a:r>
              <a:rPr kumimoji="1" lang="nb-NO" altLang="zh-TW" sz="3200" i="1" dirty="0">
                <a:solidFill>
                  <a:schemeClr val="accent6">
                    <a:lumMod val="50000"/>
                  </a:schemeClr>
                </a:solidFill>
                <a:latin typeface="Noto Sans CJK TC Medium"/>
                <a:cs typeface="Noto Sans CJK TC Medium"/>
              </a:rPr>
              <a:t>n</a:t>
            </a:r>
            <a:r>
              <a:rPr kumimoji="1" lang="nb-NO" altLang="zh-TW" sz="3200" dirty="0">
                <a:solidFill>
                  <a:schemeClr val="accent6">
                    <a:lumMod val="50000"/>
                  </a:schemeClr>
                </a:solidFill>
                <a:latin typeface="Noto Sans CJK TC Medium"/>
                <a:cs typeface="Noto Sans CJK TC Medium"/>
              </a:rPr>
              <a:t> x </a:t>
            </a:r>
            <a:r>
              <a:rPr kumimoji="1" lang="nb-NO" altLang="zh-TW" sz="3200" i="1" dirty="0">
                <a:solidFill>
                  <a:schemeClr val="accent6">
                    <a:lumMod val="50000"/>
                  </a:schemeClr>
                </a:solidFill>
                <a:latin typeface="Noto Sans CJK TC Medium"/>
                <a:cs typeface="Noto Sans CJK TC Medium"/>
              </a:rPr>
              <a:t>p</a:t>
            </a:r>
            <a:r>
              <a:rPr kumimoji="1" lang="nb-NO" altLang="zh-TW" sz="3200" dirty="0">
                <a:solidFill>
                  <a:schemeClr val="accent6">
                    <a:lumMod val="50000"/>
                  </a:schemeClr>
                </a:solidFill>
                <a:latin typeface="Noto Sans CJK TC Medium"/>
                <a:cs typeface="Noto Sans CJK TC Medium"/>
              </a:rPr>
              <a:t> </a:t>
            </a:r>
            <a:r>
              <a:rPr kumimoji="1" lang="nb-NO" altLang="zh-TW" sz="3200" dirty="0" err="1">
                <a:solidFill>
                  <a:schemeClr val="accent6">
                    <a:lumMod val="50000"/>
                  </a:schemeClr>
                </a:solidFill>
                <a:latin typeface="Noto Sans CJK TC Medium"/>
                <a:cs typeface="Noto Sans CJK TC Medium"/>
              </a:rPr>
              <a:t>matrix</a:t>
            </a:r>
            <a:endParaRPr kumimoji="1" lang="en-US" altLang="zh-TW" sz="3200" dirty="0">
              <a:solidFill>
                <a:schemeClr val="accent6">
                  <a:lumMod val="50000"/>
                </a:schemeClr>
              </a:solidFill>
              <a:latin typeface="Noto Sans CJK TC Medium"/>
              <a:cs typeface="Noto Sans CJK TC Medium"/>
            </a:endParaRPr>
          </a:p>
        </p:txBody>
      </p:sp>
      <p:sp>
        <p:nvSpPr>
          <p:cNvPr id="4" name="矩形 3"/>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prstClr val="black"/>
              <a:schemeClr val="accent6">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7" name="矩形 3"/>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pic>
        <p:nvPicPr>
          <p:cNvPr id="18" name="圖片 17"/>
          <p:cNvPicPr>
            <a:picLocks noChangeAspect="1"/>
          </p:cNvPicPr>
          <p:nvPr/>
        </p:nvPicPr>
        <p:blipFill>
          <a:blip r:embed="rId5">
            <a:clrChange>
              <a:clrFrom>
                <a:srgbClr val="FFFFFF"/>
              </a:clrFrom>
              <a:clrTo>
                <a:srgbClr val="FFFFFF">
                  <a:alpha val="0"/>
                </a:srgbClr>
              </a:clrTo>
            </a:clrChange>
            <a:duotone>
              <a:prstClr val="black"/>
              <a:srgbClr val="D9C3A5">
                <a:tint val="50000"/>
                <a:satMod val="180000"/>
              </a:srgbClr>
            </a:duotone>
          </a:blip>
          <a:stretch>
            <a:fillRect/>
          </a:stretch>
        </p:blipFill>
        <p:spPr>
          <a:xfrm>
            <a:off x="762698" y="1962246"/>
            <a:ext cx="7618605" cy="3600000"/>
          </a:xfrm>
          <a:prstGeom prst="rect">
            <a:avLst/>
          </a:prstGeom>
        </p:spPr>
      </p:pic>
    </p:spTree>
    <p:extLst>
      <p:ext uri="{BB962C8B-B14F-4D97-AF65-F5344CB8AC3E}">
        <p14:creationId xmlns:p14="http://schemas.microsoft.com/office/powerpoint/2010/main" val="406886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chemeClr val="accent6">
                    <a:lumMod val="50000"/>
                  </a:schemeClr>
                </a:solidFill>
                <a:latin typeface="Noto Sans CJK TC Medium"/>
                <a:cs typeface="Noto Sans CJK TC Medium"/>
              </a:rPr>
              <a:t>A person will be?</a:t>
            </a:r>
          </a:p>
        </p:txBody>
      </p:sp>
      <p:sp>
        <p:nvSpPr>
          <p:cNvPr id="4" name="矩形 3"/>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prstClr val="black"/>
              <a:schemeClr val="accent6">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pic>
        <p:nvPicPr>
          <p:cNvPr id="15" name="圖片 14"/>
          <p:cNvPicPr>
            <a:picLocks noChangeAspect="1"/>
          </p:cNvPicPr>
          <p:nvPr/>
        </p:nvPicPr>
        <p:blipFill>
          <a:blip r:embed="rId5">
            <a:clrChange>
              <a:clrFrom>
                <a:srgbClr val="FFFFFF"/>
              </a:clrFrom>
              <a:clrTo>
                <a:srgbClr val="FFFFFF">
                  <a:alpha val="0"/>
                </a:srgbClr>
              </a:clrTo>
            </a:clrChange>
            <a:duotone>
              <a:prstClr val="black"/>
              <a:schemeClr val="accent6">
                <a:tint val="45000"/>
                <a:satMod val="400000"/>
              </a:schemeClr>
            </a:duotone>
          </a:blip>
          <a:stretch>
            <a:fillRect/>
          </a:stretch>
        </p:blipFill>
        <p:spPr>
          <a:xfrm>
            <a:off x="756269" y="1927506"/>
            <a:ext cx="3156522" cy="3600000"/>
          </a:xfrm>
          <a:prstGeom prst="rect">
            <a:avLst/>
          </a:prstGeom>
        </p:spPr>
      </p:pic>
      <p:pic>
        <p:nvPicPr>
          <p:cNvPr id="16" name="圖片 15"/>
          <p:cNvPicPr>
            <a:picLocks noChangeAspect="1"/>
          </p:cNvPicPr>
          <p:nvPr/>
        </p:nvPicPr>
        <p:blipFill>
          <a:blip r:embed="rId6">
            <a:clrChange>
              <a:clrFrom>
                <a:srgbClr val="FFFFFF"/>
              </a:clrFrom>
              <a:clrTo>
                <a:srgbClr val="FFFFFF">
                  <a:alpha val="0"/>
                </a:srgbClr>
              </a:clrTo>
            </a:clrChange>
            <a:duotone>
              <a:prstClr val="black"/>
              <a:schemeClr val="accent6">
                <a:tint val="45000"/>
                <a:satMod val="400000"/>
              </a:schemeClr>
            </a:duotone>
          </a:blip>
          <a:stretch>
            <a:fillRect/>
          </a:stretch>
        </p:blipFill>
        <p:spPr>
          <a:xfrm>
            <a:off x="4136370" y="1927506"/>
            <a:ext cx="3348252" cy="3600000"/>
          </a:xfrm>
          <a:prstGeom prst="rect">
            <a:avLst/>
          </a:prstGeom>
        </p:spPr>
      </p:pic>
      <p:sp>
        <p:nvSpPr>
          <p:cNvPr id="24" name="矩形 3"/>
          <p:cNvSpPr/>
          <p:nvPr/>
        </p:nvSpPr>
        <p:spPr>
          <a:xfrm>
            <a:off x="0" y="6581001"/>
            <a:ext cx="9144001" cy="276999"/>
          </a:xfrm>
          <a:prstGeom prst="rect">
            <a:avLst/>
          </a:prstGeom>
        </p:spPr>
        <p:txBody>
          <a:bodyPr wrap="square" anchor="t">
            <a:spAutoFit/>
          </a:bodyPr>
          <a:lstStyle/>
          <a:p>
            <a:pPr algn="r"/>
            <a:r>
              <a:rPr lang="en-US" altLang="zh-TW" sz="1200" i="1" dirty="0">
                <a:solidFill>
                  <a:srgbClr val="FFFFFF"/>
                </a:solidFill>
                <a:ea typeface="新細明體"/>
              </a:rPr>
              <a:t>An Introduction to Statistical Learning with Applications in R</a:t>
            </a:r>
            <a:r>
              <a:rPr lang="en-US" altLang="zh-TW" sz="1200" dirty="0">
                <a:solidFill>
                  <a:srgbClr val="FFFFFF"/>
                </a:solidFill>
                <a:ea typeface="新細明體"/>
              </a:rPr>
              <a:t> by Gareth James, Daniela Witten, Trevor </a:t>
            </a:r>
            <a:r>
              <a:rPr lang="en-US" altLang="zh-TW" sz="1200" dirty="0" err="1">
                <a:solidFill>
                  <a:srgbClr val="FFFFFF"/>
                </a:solidFill>
                <a:ea typeface="新細明體"/>
              </a:rPr>
              <a:t>Hastie,Robert</a:t>
            </a:r>
            <a:r>
              <a:rPr lang="en-US" altLang="zh-TW" sz="1200" dirty="0">
                <a:solidFill>
                  <a:srgbClr val="FFFFFF"/>
                </a:solidFill>
                <a:ea typeface="新細明體"/>
              </a:rPr>
              <a:t> </a:t>
            </a:r>
            <a:r>
              <a:rPr lang="en-US" altLang="zh-TW" sz="1200" dirty="0" err="1">
                <a:solidFill>
                  <a:srgbClr val="FFFFFF"/>
                </a:solidFill>
                <a:ea typeface="新細明體"/>
              </a:rPr>
              <a:t>Tibshirani</a:t>
            </a:r>
          </a:p>
        </p:txBody>
      </p:sp>
    </p:spTree>
    <p:extLst>
      <p:ext uri="{BB962C8B-B14F-4D97-AF65-F5344CB8AC3E}">
        <p14:creationId xmlns:p14="http://schemas.microsoft.com/office/powerpoint/2010/main" val="11067614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prstClr val="black"/>
              <a:schemeClr val="accent6">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4" name="矩形 3"/>
          <p:cNvSpPr/>
          <p:nvPr/>
        </p:nvSpPr>
        <p:spPr>
          <a:xfrm>
            <a:off x="0" y="6581001"/>
            <a:ext cx="9144001" cy="276999"/>
          </a:xfrm>
          <a:prstGeom prst="rect">
            <a:avLst/>
          </a:prstGeom>
        </p:spPr>
        <p:txBody>
          <a:bodyPr wrap="square" anchor="t">
            <a:spAutoFit/>
          </a:bodyPr>
          <a:lstStyle/>
          <a:p>
            <a:pPr algn="r"/>
            <a:r>
              <a:rPr lang="en-US" altLang="zh-TW" sz="1200" i="1" dirty="0">
                <a:solidFill>
                  <a:srgbClr val="FFFFFF"/>
                </a:solidFill>
                <a:ea typeface="新細明體"/>
              </a:rPr>
              <a:t>An Introduction to Statistical Learning with Applications in R </a:t>
            </a:r>
            <a:r>
              <a:rPr lang="en-US" altLang="zh-TW" sz="1200" dirty="0">
                <a:solidFill>
                  <a:srgbClr val="FFFFFF"/>
                </a:solidFill>
                <a:ea typeface="新細明體"/>
              </a:rPr>
              <a:t>by Gareth James, Daniela Witten, Trevor Hastie, Robert </a:t>
            </a:r>
            <a:r>
              <a:rPr lang="en-US" altLang="zh-TW" sz="1200" dirty="0" err="1">
                <a:solidFill>
                  <a:srgbClr val="FFFFFF"/>
                </a:solidFill>
                <a:ea typeface="新細明體"/>
              </a:rPr>
              <a:t>Tibshirani</a:t>
            </a:r>
            <a:endParaRPr lang="en-US" altLang="zh-TW" sz="1200" dirty="0">
              <a:solidFill>
                <a:srgbClr val="FFFFFF"/>
              </a:solidFill>
              <a:ea typeface="新細明體"/>
            </a:endParaRPr>
          </a:p>
        </p:txBody>
      </p:sp>
      <p:pic>
        <p:nvPicPr>
          <p:cNvPr id="17" name="圖片 16"/>
          <p:cNvPicPr>
            <a:picLocks noChangeAspect="1"/>
          </p:cNvPicPr>
          <p:nvPr/>
        </p:nvPicPr>
        <p:blipFill>
          <a:blip r:embed="rId5">
            <a:clrChange>
              <a:clrFrom>
                <a:srgbClr val="FFFFFF"/>
              </a:clrFrom>
              <a:clrTo>
                <a:srgbClr val="FFFFFF">
                  <a:alpha val="0"/>
                </a:srgbClr>
              </a:clrTo>
            </a:clrChange>
          </a:blip>
          <a:stretch>
            <a:fillRect/>
          </a:stretch>
        </p:blipFill>
        <p:spPr>
          <a:xfrm>
            <a:off x="2287303" y="2107270"/>
            <a:ext cx="4254500" cy="952500"/>
          </a:xfrm>
          <a:prstGeom prst="rect">
            <a:avLst/>
          </a:prstGeom>
        </p:spPr>
      </p:pic>
      <p:pic>
        <p:nvPicPr>
          <p:cNvPr id="18" name="圖片 17"/>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96900" y="3377716"/>
            <a:ext cx="923062" cy="965200"/>
          </a:xfrm>
          <a:prstGeom prst="rect">
            <a:avLst/>
          </a:prstGeom>
        </p:spPr>
      </p:pic>
      <p:pic>
        <p:nvPicPr>
          <p:cNvPr id="23" name="圖片 2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519962" y="3377716"/>
            <a:ext cx="7166837" cy="965200"/>
          </a:xfrm>
          <a:prstGeom prst="rect">
            <a:avLst/>
          </a:prstGeom>
        </p:spPr>
      </p:pic>
      <p:pic>
        <p:nvPicPr>
          <p:cNvPr id="25" name="圖片 24"/>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342328" y="4836492"/>
            <a:ext cx="4199475" cy="750899"/>
          </a:xfrm>
          <a:prstGeom prst="rect">
            <a:avLst/>
          </a:prstGeom>
        </p:spPr>
      </p:pic>
    </p:spTree>
    <p:extLst>
      <p:ext uri="{BB962C8B-B14F-4D97-AF65-F5344CB8AC3E}">
        <p14:creationId xmlns:p14="http://schemas.microsoft.com/office/powerpoint/2010/main" val="8722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chemeClr val="accent6">
                    <a:lumMod val="50000"/>
                  </a:schemeClr>
                </a:solidFill>
                <a:latin typeface="Noto Sans CJK TC Medium"/>
                <a:cs typeface="Noto Sans CJK TC Medium"/>
              </a:rPr>
              <a:t>What is input? Output?</a:t>
            </a:r>
          </a:p>
        </p:txBody>
      </p:sp>
      <p:sp>
        <p:nvSpPr>
          <p:cNvPr id="4" name="矩形 3"/>
          <p:cNvSpPr/>
          <p:nvPr/>
        </p:nvSpPr>
        <p:spPr>
          <a:xfrm>
            <a:off x="0" y="6421076"/>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pic>
        <p:nvPicPr>
          <p:cNvPr id="19" name="圖片 18"/>
          <p:cNvPicPr>
            <a:picLocks noChangeAspect="1"/>
          </p:cNvPicPr>
          <p:nvPr/>
        </p:nvPicPr>
        <p:blipFill>
          <a:blip r:embed="rId4">
            <a:duotone>
              <a:prstClr val="black"/>
              <a:schemeClr val="accent6">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4" name="矩形 3"/>
          <p:cNvSpPr/>
          <p:nvPr/>
        </p:nvSpPr>
        <p:spPr>
          <a:xfrm>
            <a:off x="259068" y="6546444"/>
            <a:ext cx="8862739" cy="276999"/>
          </a:xfrm>
          <a:prstGeom prst="rect">
            <a:avLst/>
          </a:prstGeom>
        </p:spPr>
        <p:txBody>
          <a:bodyPr wrap="square" anchor="t">
            <a:spAutoFit/>
          </a:bodyPr>
          <a:lstStyle/>
          <a:p>
            <a:pPr algn="r"/>
            <a:r>
              <a:rPr lang="en-US" altLang="zh-TW" sz="1200" dirty="0">
                <a:solidFill>
                  <a:srgbClr val="FFFFFF"/>
                </a:solidFill>
                <a:ea typeface="新細明體"/>
              </a:rPr>
              <a:t>Figure 2.1</a:t>
            </a:r>
            <a:r>
              <a:rPr lang="en-US" altLang="zh-TW" sz="1200" i="1" dirty="0">
                <a:solidFill>
                  <a:srgbClr val="FFFFFF"/>
                </a:solidFill>
                <a:ea typeface="新細明體"/>
              </a:rPr>
              <a:t>, An Introduction to Statistical Learning with Applications in R </a:t>
            </a:r>
            <a:r>
              <a:rPr lang="en-US" altLang="zh-TW" sz="1200" dirty="0">
                <a:solidFill>
                  <a:srgbClr val="FFFFFF"/>
                </a:solidFill>
                <a:ea typeface="新細明體"/>
              </a:rPr>
              <a:t>by Gareth James, Daniela Witten, Trevor </a:t>
            </a:r>
            <a:r>
              <a:rPr lang="en-US" altLang="zh-TW" sz="1200" dirty="0" err="1">
                <a:solidFill>
                  <a:srgbClr val="FFFFFF"/>
                </a:solidFill>
                <a:ea typeface="新細明體"/>
              </a:rPr>
              <a:t>Hastie,Robert</a:t>
            </a:r>
            <a:r>
              <a:rPr lang="en-US" altLang="zh-TW" sz="1200" dirty="0">
                <a:solidFill>
                  <a:srgbClr val="FFFFFF"/>
                </a:solidFill>
                <a:ea typeface="新細明體"/>
              </a:rPr>
              <a:t> </a:t>
            </a:r>
            <a:r>
              <a:rPr lang="en-US" altLang="zh-TW" sz="1200" dirty="0" err="1">
                <a:solidFill>
                  <a:srgbClr val="FFFFFF"/>
                </a:solidFill>
                <a:ea typeface="新細明體"/>
              </a:rPr>
              <a:t>Tibshirani</a:t>
            </a:r>
            <a:endParaRPr lang="en-US" altLang="zh-TW" sz="1200" dirty="0">
              <a:solidFill>
                <a:srgbClr val="FFFFFF"/>
              </a:solidFill>
              <a:ea typeface="新細明體"/>
              <a:cs typeface="Calibri"/>
            </a:endParaRPr>
          </a:p>
        </p:txBody>
      </p:sp>
      <p:grpSp>
        <p:nvGrpSpPr>
          <p:cNvPr id="7" name="群組 6"/>
          <p:cNvGrpSpPr/>
          <p:nvPr/>
        </p:nvGrpSpPr>
        <p:grpSpPr>
          <a:xfrm>
            <a:off x="259068" y="2117026"/>
            <a:ext cx="8537007" cy="3852868"/>
            <a:chOff x="110440" y="2117026"/>
            <a:chExt cx="8779840" cy="3962462"/>
          </a:xfrm>
        </p:grpSpPr>
        <p:sp>
          <p:nvSpPr>
            <p:cNvPr id="23" name="矩形 22"/>
            <p:cNvSpPr/>
            <p:nvPr/>
          </p:nvSpPr>
          <p:spPr>
            <a:xfrm>
              <a:off x="3811619"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5" name="矩形 24"/>
            <p:cNvSpPr/>
            <p:nvPr/>
          </p:nvSpPr>
          <p:spPr>
            <a:xfrm>
              <a:off x="6747416"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6" name="矩形 5"/>
            <p:cNvSpPr/>
            <p:nvPr/>
          </p:nvSpPr>
          <p:spPr>
            <a:xfrm>
              <a:off x="875822"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pic>
          <p:nvPicPr>
            <p:cNvPr id="18" name="圖片 17"/>
            <p:cNvPicPr>
              <a:picLocks noChangeAspect="1"/>
            </p:cNvPicPr>
            <p:nvPr/>
          </p:nvPicPr>
          <p:blipFill>
            <a:blip r:embed="rId5">
              <a:clrChange>
                <a:clrFrom>
                  <a:srgbClr val="FFFFFF"/>
                </a:clrFrom>
                <a:clrTo>
                  <a:srgbClr val="FFFFFF">
                    <a:alpha val="0"/>
                  </a:srgbClr>
                </a:clrTo>
              </a:clrChange>
            </a:blip>
            <a:stretch>
              <a:fillRect/>
            </a:stretch>
          </p:blipFill>
          <p:spPr>
            <a:xfrm>
              <a:off x="110440" y="2117026"/>
              <a:ext cx="8779840" cy="3962462"/>
            </a:xfrm>
            <a:prstGeom prst="rect">
              <a:avLst/>
            </a:prstGeom>
          </p:spPr>
        </p:pic>
      </p:grpSp>
    </p:spTree>
    <p:extLst>
      <p:ext uri="{BB962C8B-B14F-4D97-AF65-F5344CB8AC3E}">
        <p14:creationId xmlns:p14="http://schemas.microsoft.com/office/powerpoint/2010/main" val="3372421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chemeClr val="accent6">
                    <a:lumMod val="50000"/>
                  </a:schemeClr>
                </a:solidFill>
                <a:latin typeface="Noto Sans CJK TC Medium"/>
                <a:cs typeface="Noto Sans CJK TC Medium"/>
              </a:rPr>
              <a:t>The Advertising data set</a:t>
            </a:r>
          </a:p>
        </p:txBody>
      </p:sp>
      <p:sp>
        <p:nvSpPr>
          <p:cNvPr id="4" name="矩形 3"/>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prstClr val="black"/>
              <a:schemeClr val="accent6">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24" name="矩形 3"/>
          <p:cNvSpPr/>
          <p:nvPr/>
        </p:nvSpPr>
        <p:spPr>
          <a:xfrm>
            <a:off x="0" y="6581001"/>
            <a:ext cx="9144001" cy="276999"/>
          </a:xfrm>
          <a:prstGeom prst="rect">
            <a:avLst/>
          </a:prstGeom>
        </p:spPr>
        <p:txBody>
          <a:bodyPr wrap="square" anchor="t">
            <a:spAutoFit/>
          </a:bodyPr>
          <a:lstStyle/>
          <a:p>
            <a:pPr algn="r"/>
            <a:r>
              <a:rPr lang="en-US" sz="1200" dirty="0">
                <a:solidFill>
                  <a:srgbClr val="FFFFFF"/>
                </a:solidFill>
              </a:rPr>
              <a:t>Figure 2.</a:t>
            </a:r>
            <a:r>
              <a:rPr lang="en-US" sz="1200" i="1" dirty="0">
                <a:solidFill>
                  <a:srgbClr val="FFFFFF"/>
                </a:solidFill>
              </a:rPr>
              <a:t>1, </a:t>
            </a:r>
            <a:r>
              <a:rPr lang="en-US" altLang="zh-TW" sz="1200" i="1" dirty="0">
                <a:solidFill>
                  <a:srgbClr val="FFFFFF"/>
                </a:solidFill>
                <a:ea typeface="新細明體"/>
              </a:rPr>
              <a:t>An Introduction to Statistical Learning with Applications in R </a:t>
            </a:r>
            <a:r>
              <a:rPr lang="en-US" altLang="zh-TW" sz="1200" dirty="0">
                <a:solidFill>
                  <a:srgbClr val="FFFFFF"/>
                </a:solidFill>
                <a:ea typeface="新細明體"/>
              </a:rPr>
              <a:t>by Gareth James, Daniela Witten, Trevor Hastie, Robert </a:t>
            </a:r>
            <a:r>
              <a:rPr lang="en-US" altLang="zh-TW" sz="1200" dirty="0" err="1">
                <a:solidFill>
                  <a:srgbClr val="FFFFFF"/>
                </a:solidFill>
                <a:ea typeface="新細明體"/>
              </a:rPr>
              <a:t>Tibshirani</a:t>
            </a:r>
            <a:endParaRPr lang="en-US" altLang="zh-TW" sz="1200" dirty="0" err="1">
              <a:solidFill>
                <a:srgbClr val="FFFFFF"/>
              </a:solidFill>
              <a:ea typeface="新細明體"/>
              <a:cs typeface="Calibri"/>
            </a:endParaRPr>
          </a:p>
        </p:txBody>
      </p:sp>
      <p:grpSp>
        <p:nvGrpSpPr>
          <p:cNvPr id="7" name="群組 6"/>
          <p:cNvGrpSpPr/>
          <p:nvPr/>
        </p:nvGrpSpPr>
        <p:grpSpPr>
          <a:xfrm>
            <a:off x="650473" y="2571843"/>
            <a:ext cx="8266342" cy="3730713"/>
            <a:chOff x="110440" y="2117026"/>
            <a:chExt cx="8779840" cy="3962462"/>
          </a:xfrm>
        </p:grpSpPr>
        <p:sp>
          <p:nvSpPr>
            <p:cNvPr id="23" name="矩形 22"/>
            <p:cNvSpPr/>
            <p:nvPr/>
          </p:nvSpPr>
          <p:spPr>
            <a:xfrm>
              <a:off x="3811619"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5" name="矩形 24"/>
            <p:cNvSpPr/>
            <p:nvPr/>
          </p:nvSpPr>
          <p:spPr>
            <a:xfrm>
              <a:off x="6747416"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6" name="矩形 5"/>
            <p:cNvSpPr/>
            <p:nvPr/>
          </p:nvSpPr>
          <p:spPr>
            <a:xfrm>
              <a:off x="875822"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pic>
          <p:nvPicPr>
            <p:cNvPr id="18" name="圖片 17"/>
            <p:cNvPicPr>
              <a:picLocks noChangeAspect="1"/>
            </p:cNvPicPr>
            <p:nvPr/>
          </p:nvPicPr>
          <p:blipFill>
            <a:blip r:embed="rId5">
              <a:clrChange>
                <a:clrFrom>
                  <a:srgbClr val="FFFFFF"/>
                </a:clrFrom>
                <a:clrTo>
                  <a:srgbClr val="FFFFFF">
                    <a:alpha val="0"/>
                  </a:srgbClr>
                </a:clrTo>
              </a:clrChange>
            </a:blip>
            <a:stretch>
              <a:fillRect/>
            </a:stretch>
          </p:blipFill>
          <p:spPr>
            <a:xfrm>
              <a:off x="110440" y="2117026"/>
              <a:ext cx="8779840" cy="3962462"/>
            </a:xfrm>
            <a:prstGeom prst="rect">
              <a:avLst/>
            </a:prstGeom>
          </p:spPr>
        </p:pic>
      </p:grpSp>
      <p:sp>
        <p:nvSpPr>
          <p:cNvPr id="28" name="內容版面配置區 2"/>
          <p:cNvSpPr txBox="1">
            <a:spLocks/>
          </p:cNvSpPr>
          <p:nvPr/>
        </p:nvSpPr>
        <p:spPr>
          <a:xfrm>
            <a:off x="890091" y="1415545"/>
            <a:ext cx="7460100" cy="12729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zh-TW" sz="1800" dirty="0">
                <a:solidFill>
                  <a:schemeClr val="tx1">
                    <a:lumMod val="75000"/>
                    <a:lumOff val="25000"/>
                  </a:schemeClr>
                </a:solidFill>
                <a:latin typeface="Noto Sans CJK TC Regular"/>
                <a:cs typeface="Noto Sans CJK TC Regular"/>
              </a:rPr>
              <a:t>The plot displays </a:t>
            </a:r>
            <a:r>
              <a:rPr lang="en-US" altLang="zh-TW" sz="1800" dirty="0">
                <a:solidFill>
                  <a:srgbClr val="548235"/>
                </a:solidFill>
                <a:latin typeface="Noto Sans CJK TC Regular"/>
                <a:cs typeface="Noto Sans CJK TC Regular"/>
              </a:rPr>
              <a:t>sales</a:t>
            </a:r>
            <a:r>
              <a:rPr lang="en-US" altLang="zh-TW" sz="1800" dirty="0">
                <a:solidFill>
                  <a:schemeClr val="tx1">
                    <a:lumMod val="75000"/>
                    <a:lumOff val="25000"/>
                  </a:schemeClr>
                </a:solidFill>
                <a:latin typeface="Noto Sans CJK TC Regular"/>
                <a:cs typeface="Noto Sans CJK TC Regular"/>
              </a:rPr>
              <a:t>, in thousands of units, as a function of </a:t>
            </a:r>
            <a:r>
              <a:rPr lang="en-US" altLang="zh-TW" sz="1800" dirty="0">
                <a:solidFill>
                  <a:schemeClr val="accent6">
                    <a:lumMod val="75000"/>
                  </a:schemeClr>
                </a:solidFill>
                <a:latin typeface="Noto Sans CJK TC Regular"/>
                <a:cs typeface="Noto Sans CJK TC Regular"/>
              </a:rPr>
              <a:t>TV</a:t>
            </a:r>
            <a:r>
              <a:rPr lang="en-US" altLang="zh-TW" sz="1800" dirty="0">
                <a:solidFill>
                  <a:schemeClr val="tx1">
                    <a:lumMod val="75000"/>
                    <a:lumOff val="25000"/>
                  </a:schemeClr>
                </a:solidFill>
                <a:latin typeface="Noto Sans CJK TC Regular"/>
                <a:cs typeface="Noto Sans CJK TC Regular"/>
              </a:rPr>
              <a:t>, </a:t>
            </a:r>
            <a:r>
              <a:rPr lang="en-US" altLang="zh-TW" sz="1800" dirty="0">
                <a:solidFill>
                  <a:srgbClr val="548235"/>
                </a:solidFill>
                <a:latin typeface="Noto Sans CJK TC Regular"/>
                <a:cs typeface="Noto Sans CJK TC Regular"/>
              </a:rPr>
              <a:t>radio</a:t>
            </a:r>
            <a:r>
              <a:rPr lang="en-US" altLang="zh-TW" sz="1800" dirty="0">
                <a:solidFill>
                  <a:schemeClr val="tx1">
                    <a:lumMod val="75000"/>
                    <a:lumOff val="25000"/>
                  </a:schemeClr>
                </a:solidFill>
                <a:latin typeface="Noto Sans CJK TC Regular"/>
                <a:cs typeface="Noto Sans CJK TC Regular"/>
              </a:rPr>
              <a:t>, and </a:t>
            </a:r>
            <a:r>
              <a:rPr lang="en-US" altLang="zh-TW" sz="1800" dirty="0">
                <a:solidFill>
                  <a:srgbClr val="548235"/>
                </a:solidFill>
                <a:latin typeface="Noto Sans CJK TC Regular"/>
                <a:cs typeface="Noto Sans CJK TC Regular"/>
              </a:rPr>
              <a:t>newspaper</a:t>
            </a:r>
            <a:r>
              <a:rPr lang="en-US" altLang="zh-TW" sz="1800" dirty="0">
                <a:solidFill>
                  <a:schemeClr val="tx1">
                    <a:lumMod val="75000"/>
                    <a:lumOff val="25000"/>
                  </a:schemeClr>
                </a:solidFill>
                <a:latin typeface="Noto Sans CJK TC Regular"/>
                <a:cs typeface="Noto Sans CJK TC Regular"/>
              </a:rPr>
              <a:t> budgets, in thousands of dollars, for 200 different markets.</a:t>
            </a:r>
          </a:p>
        </p:txBody>
      </p:sp>
    </p:spTree>
    <p:extLst>
      <p:ext uri="{BB962C8B-B14F-4D97-AF65-F5344CB8AC3E}">
        <p14:creationId xmlns:p14="http://schemas.microsoft.com/office/powerpoint/2010/main" val="2874380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chemeClr val="accent6">
                    <a:lumMod val="50000"/>
                  </a:schemeClr>
                </a:solidFill>
                <a:latin typeface="Noto Sans CJK TC Medium"/>
                <a:cs typeface="Noto Sans CJK TC Medium"/>
              </a:rPr>
              <a:t>The Advertising data set</a:t>
            </a:r>
          </a:p>
        </p:txBody>
      </p:sp>
      <p:sp>
        <p:nvSpPr>
          <p:cNvPr id="4" name="矩形 3"/>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prstClr val="black"/>
              <a:schemeClr val="accent6">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676425" cy="4010364"/>
          </a:xfrm>
        </p:spPr>
        <p:txBody>
          <a:bodyPr>
            <a:norm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TV, radio, newspaper</a:t>
            </a:r>
          </a:p>
          <a:p>
            <a:pPr lvl="1">
              <a:lnSpc>
                <a:spcPct val="120000"/>
              </a:lnSpc>
            </a:pPr>
            <a:r>
              <a:rPr lang="en-US" altLang="zh-TW" sz="2000" dirty="0">
                <a:solidFill>
                  <a:schemeClr val="accent2">
                    <a:lumMod val="75000"/>
                  </a:schemeClr>
                </a:solidFill>
                <a:latin typeface="Noto Sans CJK TC Regular"/>
                <a:cs typeface="Noto Sans CJK TC Regular"/>
              </a:rPr>
              <a:t>predictors , independent variables , features , variable</a:t>
            </a:r>
          </a:p>
          <a:p>
            <a:pPr lvl="1">
              <a:lnSpc>
                <a:spcPct val="120000"/>
              </a:lnSpc>
            </a:pPr>
            <a:r>
              <a:rPr lang="en-US" altLang="zh-TW" sz="2000" dirty="0">
                <a:solidFill>
                  <a:schemeClr val="accent2">
                    <a:lumMod val="75000"/>
                  </a:schemeClr>
                </a:solidFill>
                <a:latin typeface="Noto Sans CJK TC Regular"/>
                <a:cs typeface="Noto Sans CJK TC Regular"/>
              </a:rPr>
              <a:t>typically denoted using the variable symbol X</a:t>
            </a:r>
          </a:p>
          <a:p>
            <a:pPr>
              <a:lnSpc>
                <a:spcPct val="120000"/>
              </a:lnSpc>
            </a:pPr>
            <a:r>
              <a:rPr lang="en-US" altLang="zh-TW" sz="2000" dirty="0">
                <a:solidFill>
                  <a:schemeClr val="tx1">
                    <a:lumMod val="75000"/>
                    <a:lumOff val="25000"/>
                  </a:schemeClr>
                </a:solidFill>
                <a:latin typeface="Noto Sans CJK TC Regular"/>
                <a:cs typeface="Noto Sans CJK TC Regular"/>
              </a:rPr>
              <a:t>Sales</a:t>
            </a:r>
          </a:p>
          <a:p>
            <a:pPr lvl="1">
              <a:lnSpc>
                <a:spcPct val="120000"/>
              </a:lnSpc>
            </a:pPr>
            <a:r>
              <a:rPr lang="en-US" altLang="zh-TW" sz="2000" dirty="0">
                <a:solidFill>
                  <a:srgbClr val="C55A11"/>
                </a:solidFill>
                <a:latin typeface="Noto Sans CJK TC Regular"/>
                <a:cs typeface="Noto Sans CJK TC Regular"/>
              </a:rPr>
              <a:t>response , dependent variable</a:t>
            </a:r>
          </a:p>
          <a:p>
            <a:pPr lvl="1">
              <a:lnSpc>
                <a:spcPct val="120000"/>
              </a:lnSpc>
            </a:pPr>
            <a:r>
              <a:rPr lang="en-US" altLang="zh-TW" sz="2000" dirty="0">
                <a:solidFill>
                  <a:srgbClr val="C55A11"/>
                </a:solidFill>
                <a:latin typeface="Noto Sans CJK TC Regular"/>
                <a:cs typeface="Noto Sans CJK TC Regular"/>
              </a:rPr>
              <a:t>typically denoted using the symbol Y</a:t>
            </a:r>
          </a:p>
        </p:txBody>
      </p:sp>
      <p:sp>
        <p:nvSpPr>
          <p:cNvPr id="15" name="矩形 14"/>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495560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chemeClr val="accent6">
                    <a:lumMod val="50000"/>
                  </a:schemeClr>
                </a:solidFill>
                <a:latin typeface="Noto Sans CJK TC Medium"/>
                <a:cs typeface="Noto Sans CJK TC Medium"/>
              </a:rPr>
              <a:t>modeling</a:t>
            </a:r>
          </a:p>
        </p:txBody>
      </p:sp>
      <p:sp>
        <p:nvSpPr>
          <p:cNvPr id="4" name="矩形 3"/>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prstClr val="black"/>
              <a:schemeClr val="accent6">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mc:AlternateContent xmlns:mc="http://schemas.openxmlformats.org/markup-compatibility/2006" xmlns:a14="http://schemas.microsoft.com/office/drawing/2010/main">
        <mc:Choice Requires="a14">
          <p:sp>
            <p:nvSpPr>
              <p:cNvPr id="16" name="內容版面配置區 2"/>
              <p:cNvSpPr>
                <a:spLocks noGrp="1"/>
              </p:cNvSpPr>
              <p:nvPr>
                <p:ph idx="1"/>
              </p:nvPr>
            </p:nvSpPr>
            <p:spPr>
              <a:xfrm>
                <a:off x="890091" y="1682936"/>
                <a:ext cx="6676425" cy="4010364"/>
              </a:xfrm>
            </p:spPr>
            <p:txBody>
              <a:bodyPr>
                <a:norm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Given </a:t>
                </a:r>
                <a:r>
                  <a:rPr lang="en-US" altLang="zh-TW" sz="2000" i="1" dirty="0">
                    <a:solidFill>
                      <a:schemeClr val="tx1">
                        <a:lumMod val="75000"/>
                        <a:lumOff val="25000"/>
                      </a:schemeClr>
                    </a:solidFill>
                    <a:latin typeface="Noto Sans CJK TC Regular"/>
                    <a:cs typeface="Noto Sans CJK TC Regular"/>
                  </a:rPr>
                  <a:t>Y </a:t>
                </a:r>
                <a:r>
                  <a:rPr lang="en-US" altLang="zh-TW" sz="2000" dirty="0">
                    <a:solidFill>
                      <a:schemeClr val="tx1">
                        <a:lumMod val="75000"/>
                        <a:lumOff val="25000"/>
                      </a:schemeClr>
                    </a:solidFill>
                    <a:latin typeface="Noto Sans CJK TC Regular"/>
                    <a:cs typeface="Noto Sans CJK TC Regular"/>
                  </a:rPr>
                  <a:t>and </a:t>
                </a:r>
                <a:r>
                  <a:rPr lang="en-US" altLang="zh-TW" sz="2000" i="1" dirty="0">
                    <a:solidFill>
                      <a:schemeClr val="tx1">
                        <a:lumMod val="75000"/>
                        <a:lumOff val="25000"/>
                      </a:schemeClr>
                    </a:solidFill>
                    <a:latin typeface="Noto Sans CJK TC Regular"/>
                    <a:cs typeface="Noto Sans CJK TC Regular"/>
                  </a:rPr>
                  <a:t>p</a:t>
                </a:r>
                <a:r>
                  <a:rPr lang="en-US" altLang="zh-TW" sz="2000" dirty="0">
                    <a:solidFill>
                      <a:schemeClr val="tx1">
                        <a:lumMod val="75000"/>
                        <a:lumOff val="25000"/>
                      </a:schemeClr>
                    </a:solidFill>
                    <a:latin typeface="Noto Sans CJK TC Regular"/>
                    <a:cs typeface="Noto Sans CJK TC Regular"/>
                  </a:rPr>
                  <a:t> different predictors,  </a:t>
                </a:r>
                <a:r>
                  <a:rPr lang="en-US" altLang="zh-TW" sz="2000" i="1" dirty="0">
                    <a:solidFill>
                      <a:schemeClr val="tx1">
                        <a:lumMod val="75000"/>
                        <a:lumOff val="25000"/>
                      </a:schemeClr>
                    </a:solidFill>
                    <a:latin typeface="Noto Sans CJK TC Regular"/>
                    <a:cs typeface="Noto Sans CJK TC Regular"/>
                  </a:rPr>
                  <a:t>X</a:t>
                </a:r>
                <a:r>
                  <a:rPr lang="en-US" altLang="zh-TW" sz="2000" baseline="-25000" dirty="0">
                    <a:solidFill>
                      <a:schemeClr val="tx1">
                        <a:lumMod val="75000"/>
                        <a:lumOff val="25000"/>
                      </a:schemeClr>
                    </a:solidFill>
                    <a:latin typeface="Noto Sans CJK TC Regular"/>
                    <a:cs typeface="Noto Sans CJK TC Regular"/>
                  </a:rPr>
                  <a:t>1</a:t>
                </a:r>
                <a:r>
                  <a:rPr lang="en-US" altLang="zh-TW" sz="2000" dirty="0">
                    <a:solidFill>
                      <a:schemeClr val="tx1">
                        <a:lumMod val="75000"/>
                        <a:lumOff val="25000"/>
                      </a:schemeClr>
                    </a:solidFill>
                    <a:latin typeface="Noto Sans CJK TC Regular"/>
                    <a:cs typeface="Noto Sans CJK TC Regular"/>
                  </a:rPr>
                  <a:t> , </a:t>
                </a:r>
                <a:r>
                  <a:rPr lang="en-US" altLang="zh-TW" sz="2000" i="1" dirty="0">
                    <a:solidFill>
                      <a:schemeClr val="tx1">
                        <a:lumMod val="75000"/>
                        <a:lumOff val="25000"/>
                      </a:schemeClr>
                    </a:solidFill>
                    <a:latin typeface="Noto Sans CJK TC Regular"/>
                    <a:cs typeface="Noto Sans CJK TC Regular"/>
                  </a:rPr>
                  <a:t>X</a:t>
                </a:r>
                <a:r>
                  <a:rPr lang="en-US" altLang="zh-TW" sz="2000" baseline="-25000" dirty="0">
                    <a:solidFill>
                      <a:schemeClr val="tx1">
                        <a:lumMod val="75000"/>
                        <a:lumOff val="25000"/>
                      </a:schemeClr>
                    </a:solidFill>
                    <a:latin typeface="Noto Sans CJK TC Regular"/>
                    <a:cs typeface="Noto Sans CJK TC Regular"/>
                  </a:rPr>
                  <a:t>2</a:t>
                </a:r>
                <a:r>
                  <a:rPr lang="en-US" altLang="zh-TW" sz="2000" dirty="0">
                    <a:solidFill>
                      <a:schemeClr val="tx1">
                        <a:lumMod val="75000"/>
                        <a:lumOff val="25000"/>
                      </a:schemeClr>
                    </a:solidFill>
                    <a:latin typeface="Noto Sans CJK TC Regular"/>
                    <a:cs typeface="Noto Sans CJK TC Regular"/>
                  </a:rPr>
                  <a:t> ,</a:t>
                </a:r>
                <a:r>
                  <a:rPr lang="mr-IN" altLang="zh-TW" sz="2000" dirty="0">
                    <a:solidFill>
                      <a:schemeClr val="tx1">
                        <a:lumMod val="75000"/>
                        <a:lumOff val="25000"/>
                      </a:schemeClr>
                    </a:solidFill>
                    <a:latin typeface="Noto Sans CJK TC Regular"/>
                    <a:cs typeface="Noto Sans CJK TC Regular"/>
                  </a:rPr>
                  <a:t>…</a:t>
                </a:r>
                <a:r>
                  <a:rPr lang="en-US" altLang="zh-TW" sz="2000" dirty="0">
                    <a:solidFill>
                      <a:schemeClr val="tx1">
                        <a:lumMod val="75000"/>
                        <a:lumOff val="25000"/>
                      </a:schemeClr>
                    </a:solidFill>
                    <a:latin typeface="Noto Sans CJK TC Regular"/>
                    <a:cs typeface="Noto Sans CJK TC Regular"/>
                  </a:rPr>
                  <a:t>,</a:t>
                </a:r>
                <a:r>
                  <a:rPr lang="en-US" altLang="zh-TW" sz="2000" i="1" dirty="0" err="1">
                    <a:solidFill>
                      <a:schemeClr val="tx1">
                        <a:lumMod val="75000"/>
                        <a:lumOff val="25000"/>
                      </a:schemeClr>
                    </a:solidFill>
                    <a:latin typeface="Noto Sans CJK TC Regular"/>
                    <a:cs typeface="Noto Sans CJK TC Regular"/>
                  </a:rPr>
                  <a:t>X</a:t>
                </a:r>
                <a:r>
                  <a:rPr lang="en-US" altLang="zh-TW" sz="2000" i="1" baseline="-25000" dirty="0" err="1">
                    <a:solidFill>
                      <a:schemeClr val="tx1">
                        <a:lumMod val="75000"/>
                        <a:lumOff val="25000"/>
                      </a:schemeClr>
                    </a:solidFill>
                    <a:latin typeface="Noto Sans CJK TC Regular"/>
                    <a:cs typeface="Noto Sans CJK TC Regular"/>
                  </a:rPr>
                  <a:t>p</a:t>
                </a:r>
                <a:endParaRPr lang="en-US" altLang="zh-TW" sz="2000" i="1" baseline="-25000" dirty="0">
                  <a:solidFill>
                    <a:schemeClr val="tx1">
                      <a:lumMod val="75000"/>
                      <a:lumOff val="25000"/>
                    </a:schemeClr>
                  </a:solidFill>
                  <a:latin typeface="Noto Sans CJK TC Regular"/>
                  <a:cs typeface="Noto Sans CJK TC Regular"/>
                </a:endParaRPr>
              </a:p>
              <a:p>
                <a:pPr>
                  <a:lnSpc>
                    <a:spcPct val="120000"/>
                  </a:lnSpc>
                </a:pPr>
                <a:endParaRPr lang="en-US" altLang="zh-TW" sz="2000" dirty="0">
                  <a:solidFill>
                    <a:schemeClr val="tx1">
                      <a:lumMod val="75000"/>
                      <a:lumOff val="25000"/>
                    </a:schemeClr>
                  </a:solidFill>
                  <a:latin typeface="Noto Sans CJK TC Regular"/>
                  <a:cs typeface="Noto Sans CJK TC Regular"/>
                </a:endParaRPr>
              </a:p>
              <a:p>
                <a:pPr lvl="1">
                  <a:lnSpc>
                    <a:spcPct val="70000"/>
                  </a:lnSpc>
                </a:pPr>
                <a:r>
                  <a:rPr lang="en-US" altLang="zh-TW" sz="2000" i="1" dirty="0">
                    <a:solidFill>
                      <a:srgbClr val="C55A11"/>
                    </a:solidFill>
                    <a:latin typeface="Noto Sans CJK TC Regular"/>
                    <a:cs typeface="Noto Sans CJK TC Regular"/>
                  </a:rPr>
                  <a:t>f</a:t>
                </a:r>
                <a:r>
                  <a:rPr lang="en-US" altLang="zh-TW" sz="2000" dirty="0">
                    <a:solidFill>
                      <a:srgbClr val="C55A11"/>
                    </a:solidFill>
                    <a:latin typeface="Noto Sans CJK TC Regular"/>
                    <a:cs typeface="Noto Sans CJK TC Regular"/>
                  </a:rPr>
                  <a:t> : some fixed but unknown function of  </a:t>
                </a:r>
                <a:r>
                  <a:rPr lang="en-US" altLang="zh-TW" sz="2000" i="1" dirty="0">
                    <a:solidFill>
                      <a:srgbClr val="C55A11"/>
                    </a:solidFill>
                    <a:latin typeface="Noto Sans CJK TC Regular"/>
                    <a:cs typeface="Noto Sans CJK TC Regular"/>
                  </a:rPr>
                  <a:t>X</a:t>
                </a:r>
                <a:r>
                  <a:rPr lang="en-US" altLang="zh-TW" sz="2000" baseline="-25000" dirty="0">
                    <a:solidFill>
                      <a:srgbClr val="C55A11"/>
                    </a:solidFill>
                    <a:latin typeface="Noto Sans CJK TC Regular"/>
                    <a:cs typeface="Noto Sans CJK TC Regular"/>
                  </a:rPr>
                  <a:t>1</a:t>
                </a:r>
                <a:r>
                  <a:rPr lang="en-US" altLang="zh-TW" sz="2000" dirty="0">
                    <a:solidFill>
                      <a:srgbClr val="C55A11"/>
                    </a:solidFill>
                    <a:latin typeface="Noto Sans CJK TC Regular"/>
                    <a:cs typeface="Noto Sans CJK TC Regular"/>
                  </a:rPr>
                  <a:t>,</a:t>
                </a:r>
                <a:r>
                  <a:rPr lang="mr-IN" altLang="zh-TW" sz="2000" dirty="0">
                    <a:solidFill>
                      <a:srgbClr val="C55A11"/>
                    </a:solidFill>
                    <a:latin typeface="Noto Sans CJK TC Regular"/>
                    <a:cs typeface="Noto Sans CJK TC Regular"/>
                  </a:rPr>
                  <a:t>…</a:t>
                </a:r>
                <a:r>
                  <a:rPr lang="en-US" altLang="zh-TW" sz="2000" dirty="0">
                    <a:solidFill>
                      <a:srgbClr val="C55A11"/>
                    </a:solidFill>
                    <a:latin typeface="Noto Sans CJK TC Regular"/>
                    <a:cs typeface="Noto Sans CJK TC Regular"/>
                  </a:rPr>
                  <a:t>,</a:t>
                </a:r>
                <a:r>
                  <a:rPr lang="en-US" altLang="zh-TW" sz="2000" i="1" dirty="0" err="1">
                    <a:solidFill>
                      <a:srgbClr val="C55A11"/>
                    </a:solidFill>
                    <a:latin typeface="Noto Sans CJK TC Regular"/>
                    <a:cs typeface="Noto Sans CJK TC Regular"/>
                  </a:rPr>
                  <a:t>X</a:t>
                </a:r>
                <a:r>
                  <a:rPr lang="en-US" altLang="zh-TW" sz="2000" i="1" baseline="-25000" dirty="0" err="1">
                    <a:solidFill>
                      <a:srgbClr val="C55A11"/>
                    </a:solidFill>
                    <a:latin typeface="Noto Sans CJK TC Regular"/>
                    <a:cs typeface="Noto Sans CJK TC Regular"/>
                  </a:rPr>
                  <a:t>p</a:t>
                </a:r>
                <a:endParaRPr lang="en-US" altLang="zh-TW" sz="2000" i="1" baseline="-25000" dirty="0">
                  <a:solidFill>
                    <a:srgbClr val="C55A11"/>
                  </a:solidFill>
                  <a:latin typeface="Noto Sans CJK TC Regular"/>
                  <a:cs typeface="Noto Sans CJK TC Regular"/>
                </a:endParaRPr>
              </a:p>
              <a:p>
                <a:pPr lvl="1">
                  <a:lnSpc>
                    <a:spcPct val="120000"/>
                  </a:lnSpc>
                </a:pPr>
                <a14:m>
                  <m:oMath xmlns:m="http://schemas.openxmlformats.org/officeDocument/2006/math">
                    <m:r>
                      <a:rPr lang="en-US" altLang="zh-TW" sz="2000" i="1" smtClean="0">
                        <a:solidFill>
                          <a:srgbClr val="C55A11"/>
                        </a:solidFill>
                        <a:latin typeface="Cambria Math" panose="02040503050406030204" pitchFamily="18" charset="0"/>
                        <a:ea typeface="Cambria Math" panose="02040503050406030204" pitchFamily="18" charset="0"/>
                        <a:cs typeface="Noto Sans CJK TC Regular"/>
                      </a:rPr>
                      <m:t>𝜀</m:t>
                    </m:r>
                  </m:oMath>
                </a14:m>
                <a:r>
                  <a:rPr lang="en-US" altLang="zh-TW" sz="2000" dirty="0">
                    <a:solidFill>
                      <a:srgbClr val="C55A11"/>
                    </a:solidFill>
                    <a:latin typeface="Noto Sans CJK TC Regular"/>
                    <a:cs typeface="Noto Sans CJK TC Regular"/>
                  </a:rPr>
                  <a:t> : a random error term, which is independent of </a:t>
                </a:r>
                <a:r>
                  <a:rPr lang="en-US" altLang="zh-TW" sz="2000" i="1" dirty="0">
                    <a:solidFill>
                      <a:srgbClr val="C55A11"/>
                    </a:solidFill>
                    <a:latin typeface="Noto Sans CJK TC Regular"/>
                    <a:cs typeface="Noto Sans CJK TC Regular"/>
                  </a:rPr>
                  <a:t>X</a:t>
                </a:r>
                <a:r>
                  <a:rPr lang="en-US" altLang="zh-TW" sz="2000" dirty="0">
                    <a:solidFill>
                      <a:srgbClr val="C55A11"/>
                    </a:solidFill>
                    <a:latin typeface="Noto Sans CJK TC Regular"/>
                    <a:cs typeface="Noto Sans CJK TC Regular"/>
                  </a:rPr>
                  <a:t> and has mean zero</a:t>
                </a:r>
              </a:p>
              <a:p>
                <a:pPr lvl="1">
                  <a:lnSpc>
                    <a:spcPct val="120000"/>
                  </a:lnSpc>
                </a:pPr>
                <a:r>
                  <a:rPr lang="en-US" altLang="zh-TW" sz="2000" i="1" dirty="0">
                    <a:solidFill>
                      <a:srgbClr val="C55A11"/>
                    </a:solidFill>
                    <a:latin typeface="Noto Sans CJK TC Regular"/>
                    <a:cs typeface="Noto Sans CJK TC Regular"/>
                  </a:rPr>
                  <a:t>f</a:t>
                </a:r>
                <a:r>
                  <a:rPr lang="en-US" altLang="zh-TW" sz="2000" dirty="0">
                    <a:solidFill>
                      <a:srgbClr val="C55A11"/>
                    </a:solidFill>
                    <a:latin typeface="Noto Sans CJK TC Regular"/>
                    <a:cs typeface="Noto Sans CJK TC Regular"/>
                  </a:rPr>
                  <a:t> represents the systematic information that </a:t>
                </a:r>
                <a:r>
                  <a:rPr lang="en-US" altLang="zh-TW" sz="2000" i="1" dirty="0">
                    <a:solidFill>
                      <a:srgbClr val="C55A11"/>
                    </a:solidFill>
                    <a:latin typeface="Noto Sans CJK TC Regular"/>
                    <a:cs typeface="Noto Sans CJK TC Regular"/>
                  </a:rPr>
                  <a:t>X</a:t>
                </a:r>
                <a:r>
                  <a:rPr lang="en-US" altLang="zh-TW" sz="2000" dirty="0">
                    <a:solidFill>
                      <a:srgbClr val="C55A11"/>
                    </a:solidFill>
                    <a:latin typeface="Noto Sans CJK TC Regular"/>
                    <a:cs typeface="Noto Sans CJK TC Regular"/>
                  </a:rPr>
                  <a:t> provides about </a:t>
                </a:r>
                <a:r>
                  <a:rPr lang="en-US" altLang="zh-TW" sz="2000" i="1" dirty="0">
                    <a:solidFill>
                      <a:srgbClr val="C55A11"/>
                    </a:solidFill>
                    <a:latin typeface="Noto Sans CJK TC Regular"/>
                    <a:cs typeface="Noto Sans CJK TC Regular"/>
                  </a:rPr>
                  <a:t>Y</a:t>
                </a:r>
                <a:r>
                  <a:rPr lang="en-US" altLang="zh-TW" sz="2000" dirty="0">
                    <a:solidFill>
                      <a:srgbClr val="C55A11"/>
                    </a:solidFill>
                    <a:latin typeface="Noto Sans CJK TC Regular"/>
                    <a:cs typeface="Noto Sans CJK TC Regular"/>
                  </a:rPr>
                  <a:t>.</a:t>
                </a:r>
              </a:p>
              <a:p>
                <a:pPr lvl="1">
                  <a:lnSpc>
                    <a:spcPct val="120000"/>
                  </a:lnSpc>
                </a:pPr>
                <a:endParaRPr lang="en-US" altLang="zh-TW" sz="2000" dirty="0">
                  <a:solidFill>
                    <a:srgbClr val="C55A11"/>
                  </a:solidFill>
                  <a:latin typeface="Noto Sans CJK TC Regular"/>
                  <a:cs typeface="Noto Sans CJK TC Regular"/>
                </a:endParaRPr>
              </a:p>
            </p:txBody>
          </p:sp>
        </mc:Choice>
        <mc:Fallback xmlns="">
          <p:sp>
            <p:nvSpPr>
              <p:cNvPr id="16" name="內容版面配置區 2"/>
              <p:cNvSpPr>
                <a:spLocks noGrp="1" noRot="1" noChangeAspect="1" noMove="1" noResize="1" noEditPoints="1" noAdjustHandles="1" noChangeArrowheads="1" noChangeShapeType="1" noTextEdit="1"/>
              </p:cNvSpPr>
              <p:nvPr>
                <p:ph idx="1"/>
              </p:nvPr>
            </p:nvSpPr>
            <p:spPr>
              <a:xfrm>
                <a:off x="890091" y="1682936"/>
                <a:ext cx="6676425" cy="4010364"/>
              </a:xfrm>
              <a:blipFill>
                <a:blip r:embed="rId5"/>
                <a:stretch>
                  <a:fillRect l="-569"/>
                </a:stretch>
              </a:blipFill>
            </p:spPr>
            <p:txBody>
              <a:bodyPr/>
              <a:lstStyle/>
              <a:p>
                <a:r>
                  <a:rPr lang="en-US">
                    <a:noFill/>
                  </a:rPr>
                  <a:t> </a:t>
                </a:r>
              </a:p>
            </p:txBody>
          </p:sp>
        </mc:Fallback>
      </mc:AlternateContent>
      <p:sp>
        <p:nvSpPr>
          <p:cNvPr id="15" name="矩形 14"/>
          <p:cNvSpPr/>
          <p:nvPr/>
        </p:nvSpPr>
        <p:spPr>
          <a:xfrm>
            <a:off x="-18585"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957997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chemeClr val="accent6">
                    <a:lumMod val="50000"/>
                  </a:schemeClr>
                </a:solidFill>
                <a:latin typeface="Noto Sans CJK TC Medium"/>
                <a:cs typeface="Noto Sans CJK TC Medium"/>
              </a:rPr>
              <a:t>The Income data set</a:t>
            </a:r>
          </a:p>
        </p:txBody>
      </p:sp>
      <p:sp>
        <p:nvSpPr>
          <p:cNvPr id="4" name="矩形 3"/>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prstClr val="black"/>
              <a:schemeClr val="accent6">
                <a:tint val="45000"/>
                <a:satMod val="400000"/>
              </a:schemeClr>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1010219" y="1402035"/>
            <a:ext cx="7583182" cy="1907222"/>
          </a:xfrm>
        </p:spPr>
        <p:txBody>
          <a:bodyPr>
            <a:normAutofit/>
          </a:bodyPr>
          <a:lstStyle/>
          <a:p>
            <a:pPr marL="0" indent="0">
              <a:lnSpc>
                <a:spcPct val="120000"/>
              </a:lnSpc>
              <a:buNone/>
            </a:pPr>
            <a:r>
              <a:rPr lang="en-US" altLang="zh-TW" sz="2000" dirty="0">
                <a:solidFill>
                  <a:schemeClr val="tx1">
                    <a:lumMod val="75000"/>
                    <a:lumOff val="25000"/>
                  </a:schemeClr>
                </a:solidFill>
                <a:latin typeface="Noto Sans CJK TC Regular"/>
                <a:cs typeface="Noto Sans CJK TC Regular"/>
              </a:rPr>
              <a:t>The red dots are the observed values of income (in tens of thousands of dollars) and years of education for 30 individuals.</a:t>
            </a:r>
          </a:p>
          <a:p>
            <a:pPr>
              <a:lnSpc>
                <a:spcPct val="120000"/>
              </a:lnSpc>
              <a:spcBef>
                <a:spcPts val="0"/>
              </a:spcBef>
            </a:pPr>
            <a:r>
              <a:rPr lang="en-US" altLang="zh-TW" sz="1800" dirty="0">
                <a:solidFill>
                  <a:srgbClr val="C55A11"/>
                </a:solidFill>
                <a:latin typeface="Noto Sans CJK TC Regular"/>
                <a:cs typeface="Noto Sans CJK TC Regular"/>
              </a:rPr>
              <a:t>What is </a:t>
            </a:r>
            <a:r>
              <a:rPr lang="en-US" altLang="zh-TW" sz="1800" i="1" dirty="0">
                <a:solidFill>
                  <a:srgbClr val="C55A11"/>
                </a:solidFill>
                <a:latin typeface="Noto Sans CJK TC Regular"/>
                <a:cs typeface="Noto Sans CJK TC Regular"/>
              </a:rPr>
              <a:t>f</a:t>
            </a:r>
            <a:r>
              <a:rPr lang="en-US" altLang="zh-TW" sz="1800" dirty="0">
                <a:solidFill>
                  <a:srgbClr val="C55A11"/>
                </a:solidFill>
                <a:latin typeface="Noto Sans CJK TC Regular"/>
                <a:cs typeface="Noto Sans CJK TC Regular"/>
              </a:rPr>
              <a:t>?</a:t>
            </a:r>
          </a:p>
          <a:p>
            <a:pPr>
              <a:lnSpc>
                <a:spcPct val="100000"/>
              </a:lnSpc>
            </a:pPr>
            <a:r>
              <a:rPr lang="en-US" altLang="zh-TW" sz="1800" dirty="0">
                <a:solidFill>
                  <a:srgbClr val="C55A11"/>
                </a:solidFill>
                <a:latin typeface="Noto Sans CJK TC Regular"/>
                <a:cs typeface="Noto Sans CJK TC Regular"/>
              </a:rPr>
              <a:t>overall, the errors have approximately mean zero??? </a:t>
            </a:r>
          </a:p>
        </p:txBody>
      </p:sp>
      <p:sp>
        <p:nvSpPr>
          <p:cNvPr id="15" name="矩形 14"/>
          <p:cNvSpPr/>
          <p:nvPr/>
        </p:nvSpPr>
        <p:spPr>
          <a:xfrm>
            <a:off x="0" y="6581001"/>
            <a:ext cx="9144001" cy="276999"/>
          </a:xfrm>
          <a:prstGeom prst="rect">
            <a:avLst/>
          </a:prstGeom>
        </p:spPr>
        <p:txBody>
          <a:bodyPr wrap="square" anchor="t">
            <a:spAutoFit/>
          </a:bodyPr>
          <a:lstStyle/>
          <a:p>
            <a:pPr algn="r"/>
            <a:r>
              <a:rPr lang="en-US" sz="1200" dirty="0">
                <a:solidFill>
                  <a:schemeClr val="bg1"/>
                </a:solidFill>
              </a:rPr>
              <a:t>Figure 2.2</a:t>
            </a:r>
            <a:r>
              <a:rPr lang="en-US" sz="1200" i="1" dirty="0">
                <a:solidFill>
                  <a:schemeClr val="bg1"/>
                </a:solidFill>
              </a:rPr>
              <a:t>,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pic>
        <p:nvPicPr>
          <p:cNvPr id="18" name="圖片 17"/>
          <p:cNvPicPr>
            <a:picLocks noChangeAspect="1"/>
          </p:cNvPicPr>
          <p:nvPr/>
        </p:nvPicPr>
        <p:blipFill>
          <a:blip r:embed="rId5">
            <a:clrChange>
              <a:clrFrom>
                <a:srgbClr val="FFFFFF"/>
              </a:clrFrom>
              <a:clrTo>
                <a:srgbClr val="FFFFFF">
                  <a:alpha val="0"/>
                </a:srgbClr>
              </a:clrTo>
            </a:clrChange>
          </a:blip>
          <a:stretch>
            <a:fillRect/>
          </a:stretch>
        </p:blipFill>
        <p:spPr>
          <a:xfrm>
            <a:off x="1727749" y="3052567"/>
            <a:ext cx="5688503" cy="3271744"/>
          </a:xfrm>
          <a:prstGeom prst="rect">
            <a:avLst/>
          </a:prstGeom>
        </p:spPr>
      </p:pic>
    </p:spTree>
    <p:extLst>
      <p:ext uri="{BB962C8B-B14F-4D97-AF65-F5344CB8AC3E}">
        <p14:creationId xmlns:p14="http://schemas.microsoft.com/office/powerpoint/2010/main" val="850164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849265"/>
            <a:ext cx="7339253" cy="994414"/>
          </a:xfrm>
        </p:spPr>
        <p:txBody>
          <a:bodyPr>
            <a:noAutofit/>
          </a:bodyPr>
          <a:lstStyle/>
          <a:p>
            <a:r>
              <a:rPr kumimoji="1" lang="en-US" altLang="zh-TW" sz="3200" dirty="0">
                <a:solidFill>
                  <a:schemeClr val="accent6">
                    <a:lumMod val="50000"/>
                  </a:schemeClr>
                </a:solidFill>
                <a:latin typeface="Noto Sans CJK TC Medium"/>
                <a:cs typeface="Noto Sans CJK TC Medium"/>
              </a:rPr>
              <a:t>the function </a:t>
            </a:r>
            <a:r>
              <a:rPr kumimoji="1" lang="en-US" altLang="zh-TW" sz="3200" i="1" dirty="0">
                <a:solidFill>
                  <a:schemeClr val="accent6">
                    <a:lumMod val="50000"/>
                  </a:schemeClr>
                </a:solidFill>
                <a:latin typeface="Noto Sans CJK TC Medium"/>
                <a:cs typeface="Noto Sans CJK TC Medium"/>
              </a:rPr>
              <a:t>f</a:t>
            </a:r>
            <a:r>
              <a:rPr kumimoji="1" lang="en-US" altLang="zh-TW" sz="3200" dirty="0">
                <a:solidFill>
                  <a:schemeClr val="accent6">
                    <a:lumMod val="50000"/>
                  </a:schemeClr>
                </a:solidFill>
                <a:latin typeface="Noto Sans CJK TC Medium"/>
                <a:cs typeface="Noto Sans CJK TC Medium"/>
              </a:rPr>
              <a:t> may involve more than one input variable</a:t>
            </a:r>
          </a:p>
        </p:txBody>
      </p:sp>
      <p:sp>
        <p:nvSpPr>
          <p:cNvPr id="4" name="矩形 3"/>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5" name="矩形 14"/>
          <p:cNvSpPr/>
          <p:nvPr/>
        </p:nvSpPr>
        <p:spPr>
          <a:xfrm>
            <a:off x="0" y="6581001"/>
            <a:ext cx="9144001" cy="276999"/>
          </a:xfrm>
          <a:prstGeom prst="rect">
            <a:avLst/>
          </a:prstGeom>
        </p:spPr>
        <p:txBody>
          <a:bodyPr wrap="square" anchor="t">
            <a:spAutoFit/>
          </a:bodyPr>
          <a:lstStyle/>
          <a:p>
            <a:pPr algn="r"/>
            <a:r>
              <a:rPr lang="en-US" sz="1200" dirty="0">
                <a:solidFill>
                  <a:schemeClr val="bg1"/>
                </a:solidFill>
                <a:ea typeface="新細明體"/>
              </a:rPr>
              <a:t>Figure 2.3</a:t>
            </a:r>
            <a:r>
              <a:rPr lang="en-US" sz="1200" i="1" dirty="0">
                <a:solidFill>
                  <a:schemeClr val="bg1"/>
                </a:solidFill>
                <a:ea typeface="新細明體"/>
              </a:rPr>
              <a:t>,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err="1">
              <a:solidFill>
                <a:schemeClr val="bg1"/>
              </a:solidFill>
              <a:ea typeface="新細明體"/>
              <a:cs typeface="Calibri"/>
            </a:endParaRPr>
          </a:p>
        </p:txBody>
      </p:sp>
      <p:pic>
        <p:nvPicPr>
          <p:cNvPr id="18" name="圖片 17"/>
          <p:cNvPicPr>
            <a:picLocks noChangeAspect="1"/>
          </p:cNvPicPr>
          <p:nvPr/>
        </p:nvPicPr>
        <p:blipFill>
          <a:blip r:embed="rId4">
            <a:clrChange>
              <a:clrFrom>
                <a:srgbClr val="FFFFFF"/>
              </a:clrFrom>
              <a:clrTo>
                <a:srgbClr val="FFFFFF">
                  <a:alpha val="0"/>
                </a:srgbClr>
              </a:clrTo>
            </a:clrChange>
          </a:blip>
          <a:stretch>
            <a:fillRect/>
          </a:stretch>
        </p:blipFill>
        <p:spPr>
          <a:xfrm>
            <a:off x="1567868" y="1933577"/>
            <a:ext cx="5658770" cy="4460581"/>
          </a:xfrm>
          <a:prstGeom prst="rect">
            <a:avLst/>
          </a:prstGeom>
        </p:spPr>
      </p:pic>
      <p:pic>
        <p:nvPicPr>
          <p:cNvPr id="23" name="圖片 22"/>
          <p:cNvPicPr>
            <a:picLocks noChangeAspect="1"/>
          </p:cNvPicPr>
          <p:nvPr/>
        </p:nvPicPr>
        <p:blipFill>
          <a:blip r:embed="rId5">
            <a:duotone>
              <a:prstClr val="black"/>
              <a:schemeClr val="accent6">
                <a:tint val="45000"/>
                <a:satMod val="400000"/>
              </a:schemeClr>
            </a:duotone>
          </a:blip>
          <a:stretch>
            <a:fillRect/>
          </a:stretch>
        </p:blipFill>
        <p:spPr>
          <a:xfrm>
            <a:off x="1010219" y="555868"/>
            <a:ext cx="698781" cy="118661"/>
          </a:xfrm>
          <a:prstGeom prst="rect">
            <a:avLst/>
          </a:prstGeom>
        </p:spPr>
      </p:pic>
    </p:spTree>
    <p:extLst>
      <p:ext uri="{BB962C8B-B14F-4D97-AF65-F5344CB8AC3E}">
        <p14:creationId xmlns:p14="http://schemas.microsoft.com/office/powerpoint/2010/main" val="1313411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865F">
                <a:alpha val="67000"/>
              </a:srgbClr>
            </a:gs>
            <a:gs pos="100000">
              <a:srgbClr val="00865F"/>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標題 3"/>
          <p:cNvSpPr>
            <a:spLocks noGrp="1"/>
          </p:cNvSpPr>
          <p:nvPr>
            <p:ph type="ctrTitle"/>
          </p:nvPr>
        </p:nvSpPr>
        <p:spPr>
          <a:xfrm>
            <a:off x="1143000" y="1412289"/>
            <a:ext cx="6858000" cy="2387600"/>
          </a:xfrm>
        </p:spPr>
        <p:txBody>
          <a:bodyPr/>
          <a:lstStyle/>
          <a:p>
            <a:r>
              <a:rPr kumimoji="1" lang="en-US" altLang="zh-TW" dirty="0">
                <a:solidFill>
                  <a:schemeClr val="bg1">
                    <a:lumMod val="95000"/>
                  </a:schemeClr>
                </a:solidFill>
                <a:latin typeface="Noto Sans CJK TC Medium"/>
                <a:cs typeface="Noto Sans CJK TC Medium"/>
              </a:rPr>
              <a:t>Practice Time</a:t>
            </a:r>
            <a:endParaRPr kumimoji="1" lang="zh-TW" altLang="en-US" dirty="0">
              <a:solidFill>
                <a:schemeClr val="bg1">
                  <a:lumMod val="95000"/>
                </a:schemeClr>
              </a:solidFill>
              <a:latin typeface="Noto Sans CJK TC Medium"/>
              <a:cs typeface="Noto Sans CJK TC Medium"/>
            </a:endParaRPr>
          </a:p>
        </p:txBody>
      </p:sp>
      <p:sp>
        <p:nvSpPr>
          <p:cNvPr id="3" name="文字方塊 2"/>
          <p:cNvSpPr txBox="1"/>
          <p:nvPr/>
        </p:nvSpPr>
        <p:spPr>
          <a:xfrm>
            <a:off x="4279509" y="2084669"/>
            <a:ext cx="316240" cy="369332"/>
          </a:xfrm>
          <a:prstGeom prst="rect">
            <a:avLst/>
          </a:prstGeom>
          <a:noFill/>
        </p:spPr>
        <p:txBody>
          <a:bodyPr wrap="none" rtlCol="0">
            <a:spAutoFit/>
          </a:bodyPr>
          <a:lstStyle/>
          <a:p>
            <a:r>
              <a:rPr kumimoji="1" lang="en-US" altLang="zh-TW" dirty="0">
                <a:solidFill>
                  <a:schemeClr val="bg1"/>
                </a:solidFill>
                <a:latin typeface="Noto Sans CJK TC Medium"/>
                <a:cs typeface="Noto Sans CJK TC Medium"/>
              </a:rPr>
              <a:t>4</a:t>
            </a:r>
            <a:endParaRPr kumimoji="1" lang="zh-TW" altLang="en-US" dirty="0">
              <a:solidFill>
                <a:schemeClr val="bg1"/>
              </a:solidFill>
              <a:latin typeface="Noto Sans CJK TC Medium"/>
              <a:cs typeface="Noto Sans CJK TC Medium"/>
            </a:endParaRPr>
          </a:p>
        </p:txBody>
      </p:sp>
      <p:cxnSp>
        <p:nvCxnSpPr>
          <p:cNvPr id="8" name="直線接點 7"/>
          <p:cNvCxnSpPr/>
          <p:nvPr/>
        </p:nvCxnSpPr>
        <p:spPr>
          <a:xfrm flipV="1">
            <a:off x="3939476" y="2199675"/>
            <a:ext cx="1099302" cy="839996"/>
          </a:xfrm>
          <a:prstGeom prst="line">
            <a:avLst/>
          </a:prstGeom>
          <a:ln w="1270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p:cNvGrpSpPr>
            <a:grpSpLocks noChangeAspect="1"/>
          </p:cNvGrpSpPr>
          <p:nvPr/>
        </p:nvGrpSpPr>
        <p:grpSpPr>
          <a:xfrm>
            <a:off x="189953" y="6477986"/>
            <a:ext cx="8713893" cy="283374"/>
            <a:chOff x="189953" y="266412"/>
            <a:chExt cx="9253893" cy="300939"/>
          </a:xfrm>
        </p:grpSpPr>
        <p:pic>
          <p:nvPicPr>
            <p:cNvPr id="11" name="圖片 10"/>
            <p:cNvPicPr>
              <a:picLocks noChangeAspect="1"/>
            </p:cNvPicPr>
            <p:nvPr/>
          </p:nvPicPr>
          <p:blipFill>
            <a:blip r:embed="rId2">
              <a:alphaModFix amt="31000"/>
              <a:duotone>
                <a:schemeClr val="accent4">
                  <a:shade val="45000"/>
                  <a:satMod val="135000"/>
                </a:schemeClr>
                <a:prstClr val="white"/>
              </a:duotone>
            </a:blip>
            <a:stretch>
              <a:fillRect/>
            </a:stretch>
          </p:blipFill>
          <p:spPr>
            <a:xfrm>
              <a:off x="189953" y="266412"/>
              <a:ext cx="4557649" cy="300013"/>
            </a:xfrm>
            <a:prstGeom prst="rect">
              <a:avLst/>
            </a:prstGeom>
          </p:spPr>
        </p:pic>
        <p:pic>
          <p:nvPicPr>
            <p:cNvPr id="12" name="圖片 11"/>
            <p:cNvPicPr>
              <a:picLocks noChangeAspect="1"/>
            </p:cNvPicPr>
            <p:nvPr/>
          </p:nvPicPr>
          <p:blipFill>
            <a:blip r:embed="rId2">
              <a:alphaModFix amt="31000"/>
              <a:duotone>
                <a:schemeClr val="accent4">
                  <a:shade val="45000"/>
                  <a:satMod val="135000"/>
                </a:schemeClr>
                <a:prstClr val="white"/>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1095210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6" descr="003.jpg"/>
          <p:cNvPicPr>
            <a:picLocks noChangeAspect="1"/>
          </p:cNvPicPr>
          <p:nvPr/>
        </p:nvPicPr>
        <p:blipFill>
          <a:blip r:embed="rId2" cstate="print"/>
          <a:srcRect/>
          <a:stretch>
            <a:fillRect/>
          </a:stretch>
        </p:blipFill>
        <p:spPr bwMode="auto">
          <a:xfrm>
            <a:off x="1334" y="-18436"/>
            <a:ext cx="9144000" cy="444211"/>
          </a:xfrm>
          <a:prstGeom prst="rect">
            <a:avLst/>
          </a:prstGeom>
          <a:noFill/>
          <a:ln w="9525">
            <a:noFill/>
            <a:miter lim="800000"/>
            <a:headEnd/>
            <a:tailEnd/>
          </a:ln>
        </p:spPr>
      </p:pic>
      <p:pic>
        <p:nvPicPr>
          <p:cNvPr id="7" name="圖片 6" descr="003.jpg"/>
          <p:cNvPicPr>
            <a:picLocks noChangeAspect="1"/>
          </p:cNvPicPr>
          <p:nvPr/>
        </p:nvPicPr>
        <p:blipFill>
          <a:blip r:embed="rId2" cstate="print"/>
          <a:srcRect/>
          <a:stretch>
            <a:fillRect/>
          </a:stretch>
        </p:blipFill>
        <p:spPr bwMode="auto">
          <a:xfrm>
            <a:off x="0" y="6606728"/>
            <a:ext cx="9144000" cy="264367"/>
          </a:xfrm>
          <a:prstGeom prst="rect">
            <a:avLst/>
          </a:prstGeom>
          <a:noFill/>
          <a:ln w="9525">
            <a:noFill/>
            <a:miter lim="800000"/>
            <a:headEnd/>
            <a:tailEnd/>
          </a:ln>
        </p:spPr>
      </p:pic>
      <p:pic>
        <p:nvPicPr>
          <p:cNvPr id="14" name="Picture 13" descr="PRBB Parc de Recerca Biomèdica de Barcelona.jpg"/>
          <p:cNvPicPr>
            <a:picLocks noChangeAspect="1"/>
          </p:cNvPicPr>
          <p:nvPr/>
        </p:nvPicPr>
        <p:blipFill>
          <a:blip r:embed="rId3">
            <a:alphaModFix/>
          </a:blip>
          <a:stretch>
            <a:fillRect/>
          </a:stretch>
        </p:blipFill>
        <p:spPr>
          <a:xfrm>
            <a:off x="0" y="-7144"/>
            <a:ext cx="9144000" cy="6872288"/>
          </a:xfrm>
          <a:prstGeom prst="rect">
            <a:avLst/>
          </a:prstGeom>
        </p:spPr>
      </p:pic>
      <p:pic>
        <p:nvPicPr>
          <p:cNvPr id="3" name="Picture 2" descr="Screen Shot 2015-05-14 at 17.26.32.png"/>
          <p:cNvPicPr>
            <a:picLocks noChangeAspect="1"/>
          </p:cNvPicPr>
          <p:nvPr/>
        </p:nvPicPr>
        <p:blipFill>
          <a:blip r:embed="rId4">
            <a:alphaModFix amt="85000"/>
            <a:extLst>
              <a:ext uri="{28A0092B-C50C-407E-A947-70E740481C1C}">
                <a14:useLocalDpi xmlns:a14="http://schemas.microsoft.com/office/drawing/2010/main"/>
              </a:ext>
            </a:extLst>
          </a:blip>
          <a:stretch>
            <a:fillRect/>
          </a:stretch>
        </p:blipFill>
        <p:spPr>
          <a:xfrm>
            <a:off x="320312" y="2108175"/>
            <a:ext cx="3158447" cy="4498553"/>
          </a:xfrm>
          <a:prstGeom prst="rect">
            <a:avLst/>
          </a:prstGeom>
          <a:ln>
            <a:noFill/>
          </a:ln>
          <a:effectLst>
            <a:softEdge rad="112500"/>
          </a:effectLst>
        </p:spPr>
      </p:pic>
      <p:sp>
        <p:nvSpPr>
          <p:cNvPr id="2" name="矩形 1"/>
          <p:cNvSpPr/>
          <p:nvPr/>
        </p:nvSpPr>
        <p:spPr>
          <a:xfrm>
            <a:off x="320312" y="252401"/>
            <a:ext cx="3429144" cy="523220"/>
          </a:xfrm>
          <a:prstGeom prst="rect">
            <a:avLst/>
          </a:prstGeom>
        </p:spPr>
        <p:txBody>
          <a:bodyPr wrap="none">
            <a:spAutoFit/>
          </a:bodyPr>
          <a:lstStyle/>
          <a:p>
            <a:r>
              <a:rPr lang="en-US" altLang="zh-TW" sz="1400" dirty="0">
                <a:hlinkClick r:id="rId5"/>
              </a:rPr>
              <a:t>https://goo.gl/photos/AT6QkCgfVH8JsmH69</a:t>
            </a:r>
            <a:endParaRPr lang="en-US" altLang="zh-TW" sz="1400" dirty="0"/>
          </a:p>
          <a:p>
            <a:r>
              <a:rPr lang="zh-TW" altLang="en-US" sz="1400" dirty="0">
                <a:hlinkClick r:id="rId6"/>
              </a:rPr>
              <a:t>https://goo.gl/photos/dBiRxWYxbWSsbCHA8</a:t>
            </a:r>
            <a:endParaRPr lang="en-US" altLang="zh-TW" sz="1400" dirty="0"/>
          </a:p>
        </p:txBody>
      </p:sp>
      <p:pic>
        <p:nvPicPr>
          <p:cNvPr id="8" name="Picture 7" descr="CedricGroup.JPG"/>
          <p:cNvPicPr>
            <a:picLocks noChangeAspect="1"/>
          </p:cNvPicPr>
          <p:nvPr/>
        </p:nvPicPr>
        <p:blipFill>
          <a:blip r:embed="rId7" cstate="print">
            <a:alphaModFix amt="70000"/>
            <a:extLst>
              <a:ext uri="{28A0092B-C50C-407E-A947-70E740481C1C}">
                <a14:useLocalDpi xmlns:a14="http://schemas.microsoft.com/office/drawing/2010/main"/>
              </a:ext>
            </a:extLst>
          </a:blip>
          <a:stretch>
            <a:fillRect/>
          </a:stretch>
        </p:blipFill>
        <p:spPr>
          <a:xfrm>
            <a:off x="5594600" y="399003"/>
            <a:ext cx="3186570" cy="4779855"/>
          </a:xfrm>
          <a:prstGeom prst="rect">
            <a:avLst/>
          </a:prstGeom>
          <a:ln>
            <a:noFill/>
          </a:ln>
          <a:effectLst>
            <a:softEdge rad="112500"/>
          </a:effectLst>
        </p:spPr>
      </p:pic>
    </p:spTree>
    <p:extLst>
      <p:ext uri="{BB962C8B-B14F-4D97-AF65-F5344CB8AC3E}">
        <p14:creationId xmlns:p14="http://schemas.microsoft.com/office/powerpoint/2010/main" val="21126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Installing R</a:t>
            </a:r>
            <a:endParaRPr kumimoji="1" lang="zh-TW" altLang="en-US" sz="3200" dirty="0">
              <a:solidFill>
                <a:srgbClr val="00865F"/>
              </a:solidFill>
              <a:latin typeface="Noto Sans CJK TC Medium"/>
              <a:cs typeface="Noto Sans CJK TC Medium"/>
            </a:endParaRP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7757356" cy="4010364"/>
          </a:xfrm>
        </p:spPr>
        <p:txBody>
          <a:bodyPr>
            <a:norm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CRAN : the </a:t>
            </a:r>
            <a:r>
              <a:rPr lang="en-US" altLang="zh-TW" sz="2000" dirty="0">
                <a:solidFill>
                  <a:srgbClr val="FF0000"/>
                </a:solidFill>
                <a:latin typeface="Noto Sans CJK TC Regular"/>
                <a:cs typeface="Noto Sans CJK TC Regular"/>
              </a:rPr>
              <a:t>c</a:t>
            </a:r>
            <a:r>
              <a:rPr lang="en-US" altLang="zh-TW" sz="2000" dirty="0">
                <a:solidFill>
                  <a:schemeClr val="tx1">
                    <a:lumMod val="75000"/>
                    <a:lumOff val="25000"/>
                  </a:schemeClr>
                </a:solidFill>
                <a:latin typeface="Noto Sans CJK TC Regular"/>
                <a:cs typeface="Noto Sans CJK TC Regular"/>
              </a:rPr>
              <a:t>omprehensive </a:t>
            </a:r>
            <a:r>
              <a:rPr lang="en-US" altLang="zh-TW" sz="2000" dirty="0">
                <a:solidFill>
                  <a:srgbClr val="FF0000"/>
                </a:solidFill>
                <a:latin typeface="Noto Sans CJK TC Regular"/>
                <a:cs typeface="Noto Sans CJK TC Regular"/>
              </a:rPr>
              <a:t>R a</a:t>
            </a:r>
            <a:r>
              <a:rPr lang="en-US" altLang="zh-TW" sz="2000" dirty="0">
                <a:solidFill>
                  <a:schemeClr val="tx1">
                    <a:lumMod val="75000"/>
                    <a:lumOff val="25000"/>
                  </a:schemeClr>
                </a:solidFill>
                <a:latin typeface="Noto Sans CJK TC Regular"/>
                <a:cs typeface="Noto Sans CJK TC Regular"/>
              </a:rPr>
              <a:t>rchive </a:t>
            </a:r>
            <a:r>
              <a:rPr lang="en-US" altLang="zh-TW" sz="2000" dirty="0">
                <a:solidFill>
                  <a:srgbClr val="FF0000"/>
                </a:solidFill>
                <a:latin typeface="Noto Sans CJK TC Regular"/>
                <a:cs typeface="Noto Sans CJK TC Regular"/>
              </a:rPr>
              <a:t>n</a:t>
            </a:r>
            <a:r>
              <a:rPr lang="en-US" altLang="zh-TW" sz="2000" dirty="0">
                <a:solidFill>
                  <a:schemeClr val="tx1">
                    <a:lumMod val="75000"/>
                    <a:lumOff val="25000"/>
                  </a:schemeClr>
                </a:solidFill>
                <a:latin typeface="Noto Sans CJK TC Regular"/>
                <a:cs typeface="Noto Sans CJK TC Regular"/>
              </a:rPr>
              <a:t>etwork</a:t>
            </a:r>
          </a:p>
          <a:p>
            <a:pPr lvl="1">
              <a:lnSpc>
                <a:spcPct val="120000"/>
              </a:lnSpc>
            </a:pPr>
            <a:r>
              <a:rPr lang="en-US" altLang="zh-TW" sz="2000" dirty="0">
                <a:solidFill>
                  <a:schemeClr val="tx1">
                    <a:lumMod val="75000"/>
                    <a:lumOff val="25000"/>
                  </a:schemeClr>
                </a:solidFill>
                <a:latin typeface="Noto Sans CJK TC Regular"/>
                <a:cs typeface="Noto Sans CJK TC Regular"/>
              </a:rPr>
              <a:t>the central repository for the most popular R libraries &amp; serves the central role for R</a:t>
            </a:r>
          </a:p>
          <a:p>
            <a:pPr lvl="1">
              <a:lnSpc>
                <a:spcPct val="120000"/>
              </a:lnSpc>
            </a:pPr>
            <a:r>
              <a:rPr lang="en-US" altLang="zh-TW" sz="2000" dirty="0">
                <a:solidFill>
                  <a:schemeClr val="tx1">
                    <a:lumMod val="75000"/>
                    <a:lumOff val="25000"/>
                  </a:schemeClr>
                </a:solidFill>
                <a:latin typeface="Noto Sans CJK TC Regular"/>
                <a:cs typeface="Noto Sans CJK TC Regular"/>
              </a:rPr>
              <a:t>A new major version of R comes out once a year, and there are 2-3 minor releases each year.</a:t>
            </a:r>
          </a:p>
          <a:p>
            <a:pPr lvl="1">
              <a:lnSpc>
                <a:spcPct val="120000"/>
              </a:lnSpc>
            </a:pPr>
            <a:r>
              <a:rPr lang="en-US" altLang="zh-TW" sz="2000" dirty="0">
                <a:solidFill>
                  <a:schemeClr val="tx1">
                    <a:lumMod val="75000"/>
                    <a:lumOff val="25000"/>
                  </a:schemeClr>
                </a:solidFill>
                <a:latin typeface="Noto Sans CJK TC Regular"/>
                <a:cs typeface="Noto Sans CJK TC Regular"/>
                <a:hlinkClick r:id="rId4"/>
              </a:rPr>
              <a:t>https://cloud.r-project.org</a:t>
            </a:r>
            <a:endParaRPr lang="en-US" altLang="zh-TW" sz="2000" dirty="0">
              <a:solidFill>
                <a:schemeClr val="tx1">
                  <a:lumMod val="75000"/>
                  <a:lumOff val="25000"/>
                </a:schemeClr>
              </a:solidFill>
              <a:latin typeface="Noto Sans CJK TC Regular"/>
              <a:cs typeface="Noto Sans CJK TC Regular"/>
            </a:endParaRPr>
          </a:p>
          <a:p>
            <a:pPr lvl="2">
              <a:lnSpc>
                <a:spcPct val="120000"/>
              </a:lnSpc>
            </a:pPr>
            <a:r>
              <a:rPr lang="en-US" altLang="zh-TW" sz="1800" dirty="0">
                <a:solidFill>
                  <a:srgbClr val="C55A11"/>
                </a:solidFill>
                <a:latin typeface="Noto Sans CJK TC Regular"/>
                <a:cs typeface="Noto Sans CJK TC Regular"/>
              </a:rPr>
              <a:t>Instead use the cloud mirror, which automatically figures it out </a:t>
            </a:r>
          </a:p>
        </p:txBody>
      </p:sp>
      <p:sp>
        <p:nvSpPr>
          <p:cNvPr id="23" name="矩形 22"/>
          <p:cNvSpPr/>
          <p:nvPr/>
        </p:nvSpPr>
        <p:spPr>
          <a:xfrm>
            <a:off x="5035126" y="6543830"/>
            <a:ext cx="4153647" cy="276999"/>
          </a:xfrm>
          <a:prstGeom prst="rect">
            <a:avLst/>
          </a:prstGeom>
        </p:spPr>
        <p:txBody>
          <a:bodyPr wrap="square">
            <a:spAutoFit/>
          </a:bodyPr>
          <a:lstStyle/>
          <a:p>
            <a:pPr algn="r"/>
            <a:r>
              <a:rPr lang="en-US" altLang="zh-TW" sz="1200" i="1" dirty="0">
                <a:solidFill>
                  <a:schemeClr val="bg1"/>
                </a:solidFill>
              </a:rPr>
              <a:t>R for Data Science </a:t>
            </a:r>
            <a:r>
              <a:rPr lang="en-US" altLang="zh-TW" sz="1200" dirty="0">
                <a:solidFill>
                  <a:schemeClr val="bg1"/>
                </a:solidFill>
              </a:rPr>
              <a:t>by Garrett </a:t>
            </a:r>
            <a:r>
              <a:rPr lang="en-US" altLang="zh-TW" sz="1200" dirty="0" err="1">
                <a:solidFill>
                  <a:schemeClr val="bg1"/>
                </a:solidFill>
              </a:rPr>
              <a:t>Grolemund</a:t>
            </a:r>
            <a:r>
              <a:rPr lang="en-US" altLang="zh-TW" sz="1200" dirty="0">
                <a:solidFill>
                  <a:schemeClr val="bg1"/>
                </a:solidFill>
              </a:rPr>
              <a:t>, Hadley Wickham</a:t>
            </a:r>
          </a:p>
        </p:txBody>
      </p:sp>
      <p:pic>
        <p:nvPicPr>
          <p:cNvPr id="25" name="圖片 24"/>
          <p:cNvPicPr>
            <a:picLocks noChangeAspect="1"/>
          </p:cNvPicPr>
          <p:nvPr/>
        </p:nvPicPr>
        <p:blipFill>
          <a:blip r:embed="rId5">
            <a:duotone>
              <a:schemeClr val="accent6">
                <a:shade val="45000"/>
                <a:satMod val="135000"/>
              </a:schemeClr>
              <a:prstClr val="white"/>
            </a:duotone>
          </a:blip>
          <a:stretch>
            <a:fillRect/>
          </a:stretch>
        </p:blipFill>
        <p:spPr>
          <a:xfrm>
            <a:off x="1010219" y="555868"/>
            <a:ext cx="698781" cy="118661"/>
          </a:xfrm>
          <a:prstGeom prst="rect">
            <a:avLst/>
          </a:prstGeom>
        </p:spPr>
      </p:pic>
    </p:spTree>
    <p:extLst>
      <p:ext uri="{BB962C8B-B14F-4D97-AF65-F5344CB8AC3E}">
        <p14:creationId xmlns:p14="http://schemas.microsoft.com/office/powerpoint/2010/main" val="1544462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Installing </a:t>
            </a:r>
            <a:r>
              <a:rPr kumimoji="1" lang="en-US" altLang="zh-TW" sz="3200" dirty="0" err="1">
                <a:solidFill>
                  <a:srgbClr val="00865F"/>
                </a:solidFill>
                <a:latin typeface="Noto Sans CJK TC Medium"/>
                <a:cs typeface="Noto Sans CJK TC Medium"/>
              </a:rPr>
              <a:t>RStudio</a:t>
            </a:r>
            <a:endParaRPr kumimoji="1" lang="zh-TW" altLang="en-US" sz="3200" dirty="0">
              <a:solidFill>
                <a:srgbClr val="00865F"/>
              </a:solidFill>
              <a:latin typeface="Noto Sans CJK TC Medium"/>
              <a:cs typeface="Noto Sans CJK TC Medium"/>
            </a:endParaRP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547836"/>
            <a:ext cx="7108798" cy="1100119"/>
          </a:xfrm>
        </p:spPr>
        <p:txBody>
          <a:bodyPr>
            <a:normAutofit/>
          </a:bodyPr>
          <a:lstStyle/>
          <a:p>
            <a:pPr>
              <a:lnSpc>
                <a:spcPct val="100000"/>
              </a:lnSpc>
            </a:pPr>
            <a:r>
              <a:rPr lang="en-US" altLang="zh-TW" sz="2000" dirty="0">
                <a:solidFill>
                  <a:schemeClr val="tx1">
                    <a:lumMod val="75000"/>
                    <a:lumOff val="25000"/>
                  </a:schemeClr>
                </a:solidFill>
                <a:latin typeface="Noto Sans CJK TC Regular"/>
                <a:cs typeface="Noto Sans CJK TC Regular"/>
              </a:rPr>
              <a:t>An integrated development environment, or IDE, for R programming.</a:t>
            </a:r>
            <a:endParaRPr lang="en-US" altLang="zh-TW" sz="2000" dirty="0">
              <a:solidFill>
                <a:schemeClr val="tx1">
                  <a:lumMod val="75000"/>
                  <a:lumOff val="25000"/>
                </a:schemeClr>
              </a:solidFill>
              <a:latin typeface="Noto Sans CJK TC Regular"/>
              <a:cs typeface="Noto Sans CJK TC Regular"/>
              <a:hlinkClick r:id="rId5"/>
            </a:endParaRPr>
          </a:p>
          <a:p>
            <a:pPr>
              <a:lnSpc>
                <a:spcPct val="100000"/>
              </a:lnSpc>
            </a:pPr>
            <a:r>
              <a:rPr lang="en-US" altLang="zh-TW" sz="1600" dirty="0">
                <a:solidFill>
                  <a:schemeClr val="tx1">
                    <a:lumMod val="75000"/>
                    <a:lumOff val="25000"/>
                  </a:schemeClr>
                </a:solidFill>
                <a:latin typeface="Noto Sans CJK TC Regular"/>
                <a:cs typeface="Noto Sans CJK TC Regular"/>
                <a:hlinkClick r:id="rId5"/>
              </a:rPr>
              <a:t>https://www.rstudio.com/products/rstudio/download/</a:t>
            </a:r>
            <a:endParaRPr lang="zh-TW" altLang="zh-TW" sz="1600" dirty="0">
              <a:solidFill>
                <a:schemeClr val="tx1">
                  <a:lumMod val="75000"/>
                  <a:lumOff val="25000"/>
                </a:schemeClr>
              </a:solidFill>
              <a:latin typeface="Noto Sans CJK TC Regular"/>
              <a:cs typeface="Noto Sans CJK TC Regular"/>
            </a:endParaRPr>
          </a:p>
          <a:p>
            <a:pPr>
              <a:lnSpc>
                <a:spcPct val="100000"/>
              </a:lnSpc>
            </a:pPr>
            <a:endParaRPr lang="zh-TW" altLang="en-US" sz="2000" dirty="0">
              <a:solidFill>
                <a:schemeClr val="tx1">
                  <a:lumMod val="75000"/>
                  <a:lumOff val="25000"/>
                </a:schemeClr>
              </a:solidFill>
              <a:latin typeface="Noto Sans CJK TC Regular"/>
              <a:cs typeface="Noto Sans CJK TC Regular"/>
            </a:endParaRPr>
          </a:p>
        </p:txBody>
      </p:sp>
      <p:sp>
        <p:nvSpPr>
          <p:cNvPr id="23" name="矩形 22"/>
          <p:cNvSpPr/>
          <p:nvPr/>
        </p:nvSpPr>
        <p:spPr>
          <a:xfrm>
            <a:off x="4219615" y="6561148"/>
            <a:ext cx="4924939" cy="276999"/>
          </a:xfrm>
          <a:prstGeom prst="rect">
            <a:avLst/>
          </a:prstGeom>
        </p:spPr>
        <p:txBody>
          <a:bodyPr wrap="square" anchor="t">
            <a:spAutoFit/>
          </a:bodyPr>
          <a:lstStyle/>
          <a:p>
            <a:pPr algn="r"/>
            <a:r>
              <a:rPr lang="en-US" altLang="zh-TW" sz="1200" dirty="0">
                <a:solidFill>
                  <a:schemeClr val="bg1"/>
                </a:solidFill>
                <a:ea typeface="新細明體"/>
              </a:rPr>
              <a:t> Figure </a:t>
            </a:r>
            <a:r>
              <a:rPr lang="en-US" sz="1200" dirty="0">
                <a:solidFill>
                  <a:schemeClr val="bg1"/>
                </a:solidFill>
                <a:ea typeface="新細明體"/>
              </a:rPr>
              <a:t>1.4.2, </a:t>
            </a:r>
            <a:r>
              <a:rPr lang="en-US" sz="1200" i="1" dirty="0">
                <a:solidFill>
                  <a:schemeClr val="bg1"/>
                </a:solidFill>
                <a:ea typeface="+mn-lt"/>
                <a:cs typeface="+mn-lt"/>
              </a:rPr>
              <a:t>R for Data Science</a:t>
            </a:r>
            <a:r>
              <a:rPr lang="en-US" sz="1200" dirty="0">
                <a:solidFill>
                  <a:schemeClr val="bg1"/>
                </a:solidFill>
                <a:ea typeface="+mn-lt"/>
                <a:cs typeface="+mn-lt"/>
              </a:rPr>
              <a:t> by Garrett </a:t>
            </a:r>
            <a:r>
              <a:rPr lang="en-US" sz="1200" dirty="0" err="1">
                <a:solidFill>
                  <a:schemeClr val="bg1"/>
                </a:solidFill>
                <a:ea typeface="+mn-lt"/>
                <a:cs typeface="+mn-lt"/>
              </a:rPr>
              <a:t>Grolemund</a:t>
            </a:r>
            <a:r>
              <a:rPr lang="en-US" sz="1200" dirty="0">
                <a:solidFill>
                  <a:schemeClr val="bg1"/>
                </a:solidFill>
                <a:ea typeface="+mn-lt"/>
                <a:cs typeface="+mn-lt"/>
              </a:rPr>
              <a:t>, Hadley Wickham</a:t>
            </a:r>
          </a:p>
        </p:txBody>
      </p:sp>
      <p:pic>
        <p:nvPicPr>
          <p:cNvPr id="18" name="圖片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54375" y="2688485"/>
            <a:ext cx="4534024" cy="3683418"/>
          </a:xfrm>
          <a:prstGeom prst="rect">
            <a:avLst/>
          </a:prstGeom>
        </p:spPr>
      </p:pic>
    </p:spTree>
    <p:extLst>
      <p:ext uri="{BB962C8B-B14F-4D97-AF65-F5344CB8AC3E}">
        <p14:creationId xmlns:p14="http://schemas.microsoft.com/office/powerpoint/2010/main" val="3548020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Work clean</a:t>
            </a:r>
            <a:endParaRPr kumimoji="1" lang="zh-TW" altLang="en-US" sz="3200" dirty="0">
              <a:solidFill>
                <a:srgbClr val="00865F"/>
              </a:solidFill>
              <a:latin typeface="Noto Sans CJK TC Medium"/>
              <a:cs typeface="Noto Sans CJK TC Medium"/>
            </a:endParaRP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19" name="圖片 18"/>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547836"/>
            <a:ext cx="7108798" cy="1243490"/>
          </a:xfrm>
        </p:spPr>
        <p:txBody>
          <a:bodyPr>
            <a:normAutofit fontScale="62500" lnSpcReduction="20000"/>
          </a:bodyPr>
          <a:lstStyle/>
          <a:p>
            <a:pPr>
              <a:lnSpc>
                <a:spcPct val="120000"/>
              </a:lnSpc>
            </a:pPr>
            <a:r>
              <a:rPr lang="en-US" altLang="zh-TW" sz="2000" dirty="0">
                <a:solidFill>
                  <a:schemeClr val="tx1">
                    <a:lumMod val="75000"/>
                    <a:lumOff val="25000"/>
                  </a:schemeClr>
                </a:solidFill>
                <a:latin typeface="Noto Sans CJK TC Regular"/>
                <a:cs typeface="Noto Sans CJK TC Regular"/>
              </a:rPr>
              <a:t>To start with an empty workspace and explicitly bring in the packages, code, and data you want. This ensures you know how to get into your ready-to-go state (as you have to perform or write down the steps to get there) and you aren’t held hostage to state you don’t know how to restore (what we call the “no alien artifact” rule).</a:t>
            </a:r>
          </a:p>
          <a:p>
            <a:pPr>
              <a:lnSpc>
                <a:spcPct val="120000"/>
              </a:lnSpc>
            </a:pPr>
            <a:r>
              <a:rPr lang="en-US" altLang="zh-TW" sz="2000" dirty="0">
                <a:solidFill>
                  <a:schemeClr val="tx1">
                    <a:lumMod val="75000"/>
                    <a:lumOff val="25000"/>
                  </a:schemeClr>
                </a:solidFill>
                <a:latin typeface="Noto Sans CJK TC Regular"/>
                <a:cs typeface="Noto Sans CJK TC Regular"/>
              </a:rPr>
              <a:t>RStudio &gt; Preferences, Tools &gt; Global Options, Tools &gt; Options</a:t>
            </a:r>
            <a:endParaRPr lang="zh-TW" altLang="en-US" sz="2000" dirty="0">
              <a:solidFill>
                <a:schemeClr val="tx1">
                  <a:lumMod val="75000"/>
                  <a:lumOff val="25000"/>
                </a:schemeClr>
              </a:solidFill>
              <a:latin typeface="Noto Sans CJK TC Regular"/>
              <a:cs typeface="Noto Sans CJK TC Regular"/>
            </a:endParaRPr>
          </a:p>
        </p:txBody>
      </p:sp>
      <p:sp>
        <p:nvSpPr>
          <p:cNvPr id="23" name="矩形 22"/>
          <p:cNvSpPr/>
          <p:nvPr/>
        </p:nvSpPr>
        <p:spPr>
          <a:xfrm>
            <a:off x="4219615" y="6561148"/>
            <a:ext cx="4924939" cy="276999"/>
          </a:xfrm>
          <a:prstGeom prst="rect">
            <a:avLst/>
          </a:prstGeom>
        </p:spPr>
        <p:txBody>
          <a:bodyPr wrap="square" anchor="t">
            <a:spAutoFit/>
          </a:bodyPr>
          <a:lstStyle/>
          <a:p>
            <a:pPr algn="r"/>
            <a:r>
              <a:rPr lang="en-US" altLang="zh-TW" sz="1200" dirty="0">
                <a:solidFill>
                  <a:schemeClr val="bg1"/>
                </a:solidFill>
                <a:ea typeface="新細明體"/>
              </a:rPr>
              <a:t> Figure </a:t>
            </a:r>
            <a:r>
              <a:rPr lang="en-US" sz="1200" dirty="0">
                <a:solidFill>
                  <a:schemeClr val="bg1"/>
                </a:solidFill>
                <a:ea typeface="新細明體"/>
              </a:rPr>
              <a:t>A.4, </a:t>
            </a:r>
            <a:r>
              <a:rPr lang="en-US" altLang="zh-TW" sz="1200" i="1" dirty="0">
                <a:solidFill>
                  <a:schemeClr val="bg1"/>
                </a:solidFill>
                <a:ea typeface="+mn-lt"/>
                <a:cs typeface="+mn-lt"/>
              </a:rPr>
              <a:t>Practical Data Science with R</a:t>
            </a:r>
            <a:r>
              <a:rPr lang="en-US" altLang="zh-TW" sz="1200" dirty="0">
                <a:solidFill>
                  <a:schemeClr val="bg1"/>
                </a:solidFill>
                <a:ea typeface="+mn-lt"/>
                <a:cs typeface="+mn-lt"/>
              </a:rPr>
              <a:t> by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altLang="en-US" sz="1200" dirty="0">
              <a:solidFill>
                <a:schemeClr val="bg1"/>
              </a:solidFill>
              <a:ea typeface="新細明體"/>
              <a:cs typeface="Calibri"/>
            </a:endParaRPr>
          </a:p>
        </p:txBody>
      </p:sp>
      <p:pic>
        <p:nvPicPr>
          <p:cNvPr id="3" name="圖片 2">
            <a:extLst>
              <a:ext uri="{FF2B5EF4-FFF2-40B4-BE49-F238E27FC236}">
                <a16:creationId xmlns:a16="http://schemas.microsoft.com/office/drawing/2014/main" id="{0AC913F5-0E05-9B42-94F0-7C1046467BEB}"/>
              </a:ext>
            </a:extLst>
          </p:cNvPr>
          <p:cNvPicPr>
            <a:picLocks noChangeAspect="1"/>
          </p:cNvPicPr>
          <p:nvPr/>
        </p:nvPicPr>
        <p:blipFill>
          <a:blip r:embed="rId5"/>
          <a:stretch>
            <a:fillRect/>
          </a:stretch>
        </p:blipFill>
        <p:spPr>
          <a:xfrm>
            <a:off x="1709000" y="2722832"/>
            <a:ext cx="4710916" cy="3657158"/>
          </a:xfrm>
          <a:prstGeom prst="rect">
            <a:avLst/>
          </a:prstGeom>
        </p:spPr>
      </p:pic>
    </p:spTree>
    <p:extLst>
      <p:ext uri="{BB962C8B-B14F-4D97-AF65-F5344CB8AC3E}">
        <p14:creationId xmlns:p14="http://schemas.microsoft.com/office/powerpoint/2010/main" val="3361357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7757356" cy="4010364"/>
          </a:xfrm>
        </p:spPr>
        <p:txBody>
          <a:bodyPr>
            <a:norm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R uses functions to perform operations.</a:t>
            </a:r>
          </a:p>
          <a:p>
            <a:pPr>
              <a:lnSpc>
                <a:spcPct val="120000"/>
              </a:lnSpc>
            </a:pPr>
            <a:r>
              <a:rPr lang="en-US" altLang="zh-TW" sz="2000" dirty="0" err="1">
                <a:solidFill>
                  <a:schemeClr val="tx1">
                    <a:lumMod val="75000"/>
                    <a:lumOff val="25000"/>
                  </a:schemeClr>
                </a:solidFill>
                <a:latin typeface="Noto Sans CJK TC Regular"/>
                <a:cs typeface="Noto Sans CJK TC Regular"/>
              </a:rPr>
              <a:t>funcname</a:t>
            </a:r>
            <a:r>
              <a:rPr lang="en-US" altLang="zh-TW" sz="2000" dirty="0">
                <a:solidFill>
                  <a:schemeClr val="tx1">
                    <a:lumMod val="75000"/>
                    <a:lumOff val="25000"/>
                  </a:schemeClr>
                </a:solidFill>
                <a:latin typeface="Noto Sans CJK TC Regular"/>
                <a:cs typeface="Noto Sans CJK TC Regular"/>
              </a:rPr>
              <a:t>(input1, input2)</a:t>
            </a:r>
            <a:endParaRPr lang="mr-IN" altLang="zh-TW" sz="2000" dirty="0">
              <a:solidFill>
                <a:schemeClr val="tx1">
                  <a:lumMod val="75000"/>
                  <a:lumOff val="25000"/>
                </a:schemeClr>
              </a:solidFill>
              <a:latin typeface="Noto Sans CJK TC Regular"/>
              <a:cs typeface="Noto Sans CJK TC Regular"/>
            </a:endParaRPr>
          </a:p>
          <a:p>
            <a:pPr>
              <a:lnSpc>
                <a:spcPct val="120000"/>
              </a:lnSpc>
            </a:pPr>
            <a:endParaRPr lang="en-US" altLang="zh-TW" sz="2000" dirty="0">
              <a:solidFill>
                <a:schemeClr val="tx1">
                  <a:lumMod val="75000"/>
                  <a:lumOff val="25000"/>
                </a:schemeClr>
              </a:solidFill>
              <a:latin typeface="Noto Sans CJK TC Regular"/>
              <a:cs typeface="Noto Sans CJK TC Regular"/>
            </a:endParaRPr>
          </a:p>
        </p:txBody>
      </p:sp>
      <p:pic>
        <p:nvPicPr>
          <p:cNvPr id="25" name="圖片 24"/>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5" name="矩形 14"/>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4084130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Try the help command</a:t>
            </a: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811542" cy="1775617"/>
          </a:xfrm>
        </p:spPr>
        <p:txBody>
          <a:bodyPr>
            <a:norm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Start R or </a:t>
            </a:r>
            <a:r>
              <a:rPr lang="en-US" altLang="zh-TW" sz="2000" dirty="0" err="1">
                <a:solidFill>
                  <a:schemeClr val="tx1">
                    <a:lumMod val="75000"/>
                    <a:lumOff val="25000"/>
                  </a:schemeClr>
                </a:solidFill>
                <a:latin typeface="Noto Sans CJK TC Regular"/>
                <a:cs typeface="Noto Sans CJK TC Regular"/>
              </a:rPr>
              <a:t>RStudio</a:t>
            </a:r>
            <a:r>
              <a:rPr lang="en-US" altLang="zh-TW" sz="2000" dirty="0">
                <a:solidFill>
                  <a:schemeClr val="tx1">
                    <a:lumMod val="75000"/>
                    <a:lumOff val="25000"/>
                  </a:schemeClr>
                </a:solidFill>
                <a:latin typeface="Noto Sans CJK TC Regular"/>
                <a:cs typeface="Noto Sans CJK TC Regular"/>
              </a:rPr>
              <a:t> and type help(</a:t>
            </a:r>
            <a:r>
              <a:rPr lang="en-US" altLang="zh-TW" sz="2000" dirty="0" err="1">
                <a:solidFill>
                  <a:schemeClr val="tx1">
                    <a:lumMod val="75000"/>
                    <a:lumOff val="25000"/>
                  </a:schemeClr>
                </a:solidFill>
                <a:latin typeface="Noto Sans CJK TC Regular"/>
                <a:cs typeface="Noto Sans CJK TC Regular"/>
              </a:rPr>
              <a:t>ls</a:t>
            </a:r>
            <a:r>
              <a:rPr lang="en-US" altLang="zh-TW" sz="2000" dirty="0">
                <a:solidFill>
                  <a:schemeClr val="tx1">
                    <a:lumMod val="75000"/>
                    <a:lumOff val="25000"/>
                  </a:schemeClr>
                </a:solidFill>
                <a:latin typeface="Noto Sans CJK TC Regular"/>
                <a:cs typeface="Noto Sans CJK TC Regular"/>
              </a:rPr>
              <a:t>) to get</a:t>
            </a:r>
          </a:p>
          <a:p>
            <a:pPr lvl="1">
              <a:lnSpc>
                <a:spcPct val="120000"/>
              </a:lnSpc>
            </a:pPr>
            <a:r>
              <a:rPr lang="en-US" altLang="zh-TW" dirty="0">
                <a:solidFill>
                  <a:schemeClr val="accent2">
                    <a:lumMod val="75000"/>
                  </a:schemeClr>
                </a:solidFill>
                <a:latin typeface="Noto Sans CJK TC Regular"/>
                <a:cs typeface="Noto Sans CJK TC Regular"/>
              </a:rPr>
              <a:t>documentation on the </a:t>
            </a:r>
            <a:r>
              <a:rPr lang="en-US" altLang="zh-TW" dirty="0" err="1">
                <a:solidFill>
                  <a:schemeClr val="accent2">
                    <a:lumMod val="75000"/>
                  </a:schemeClr>
                </a:solidFill>
                <a:latin typeface="Noto Sans CJK TC Regular"/>
                <a:cs typeface="Noto Sans CJK TC Regular"/>
              </a:rPr>
              <a:t>ls</a:t>
            </a:r>
            <a:r>
              <a:rPr lang="en-US" altLang="zh-TW" dirty="0">
                <a:solidFill>
                  <a:schemeClr val="accent2">
                    <a:lumMod val="75000"/>
                  </a:schemeClr>
                </a:solidFill>
                <a:latin typeface="Noto Sans CJK TC Regular"/>
                <a:cs typeface="Noto Sans CJK TC Regular"/>
              </a:rPr>
              <a:t> command used in our example</a:t>
            </a:r>
          </a:p>
          <a:p>
            <a:pPr lvl="1">
              <a:lnSpc>
                <a:spcPct val="120000"/>
              </a:lnSpc>
            </a:pPr>
            <a:r>
              <a:rPr lang="en-US" altLang="zh-TW" dirty="0">
                <a:solidFill>
                  <a:schemeClr val="accent2">
                    <a:lumMod val="75000"/>
                  </a:schemeClr>
                </a:solidFill>
                <a:latin typeface="Noto Sans CJK TC Regular"/>
                <a:cs typeface="Noto Sans CJK TC Regular"/>
              </a:rPr>
              <a:t>?</a:t>
            </a:r>
            <a:r>
              <a:rPr lang="en-US" altLang="zh-TW" dirty="0" err="1">
                <a:solidFill>
                  <a:schemeClr val="accent2">
                    <a:lumMod val="75000"/>
                  </a:schemeClr>
                </a:solidFill>
                <a:latin typeface="Noto Sans CJK TC Regular"/>
                <a:cs typeface="Noto Sans CJK TC Regular"/>
              </a:rPr>
              <a:t>funcname</a:t>
            </a:r>
            <a:endParaRPr lang="en-US" altLang="zh-TW" dirty="0">
              <a:solidFill>
                <a:schemeClr val="accent2">
                  <a:lumMod val="75000"/>
                </a:schemeClr>
              </a:solidFill>
              <a:latin typeface="Noto Sans CJK TC Regular"/>
              <a:cs typeface="Noto Sans CJK TC Regular"/>
            </a:endParaRPr>
          </a:p>
        </p:txBody>
      </p:sp>
      <p:pic>
        <p:nvPicPr>
          <p:cNvPr id="25" name="圖片 24"/>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7" name="矩形 2"/>
          <p:cNvSpPr/>
          <p:nvPr/>
        </p:nvSpPr>
        <p:spPr>
          <a:xfrm>
            <a:off x="3230835" y="6555724"/>
            <a:ext cx="5894189"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722301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Starting with R</a:t>
            </a:r>
            <a:endParaRPr kumimoji="1" lang="zh-TW" altLang="en-US" sz="3200" dirty="0">
              <a:solidFill>
                <a:srgbClr val="00865F"/>
              </a:solidFill>
              <a:latin typeface="Noto Sans CJK TC Medium"/>
              <a:cs typeface="Noto Sans CJK TC Medium"/>
            </a:endParaRP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811542" cy="2761845"/>
          </a:xfrm>
        </p:spPr>
        <p:txBody>
          <a:bodyPr>
            <a:noAutofit/>
          </a:bodyPr>
          <a:lstStyle/>
          <a:p>
            <a:pPr>
              <a:lnSpc>
                <a:spcPct val="130000"/>
              </a:lnSpc>
            </a:pPr>
            <a:r>
              <a:rPr lang="en-US" altLang="zh-TW" sz="2000" dirty="0">
                <a:solidFill>
                  <a:schemeClr val="tx1">
                    <a:lumMod val="75000"/>
                    <a:lumOff val="25000"/>
                  </a:schemeClr>
                </a:solidFill>
                <a:latin typeface="Noto Sans CJK TC Regular"/>
                <a:cs typeface="Noto Sans CJK TC Regular"/>
              </a:rPr>
              <a:t>How to use package?</a:t>
            </a:r>
          </a:p>
          <a:p>
            <a:pPr lvl="1">
              <a:lnSpc>
                <a:spcPct val="130000"/>
              </a:lnSpc>
            </a:pPr>
            <a:r>
              <a:rPr lang="en-US" altLang="zh-TW" dirty="0" err="1">
                <a:solidFill>
                  <a:schemeClr val="accent2">
                    <a:lumMod val="75000"/>
                  </a:schemeClr>
                </a:solidFill>
                <a:latin typeface="Noto Sans CJK TC Regular"/>
                <a:cs typeface="Noto Sans CJK TC Regular"/>
              </a:rPr>
              <a:t>install.package</a:t>
            </a:r>
            <a:r>
              <a:rPr lang="en-US" altLang="zh-TW" dirty="0">
                <a:solidFill>
                  <a:schemeClr val="accent2">
                    <a:lumMod val="75000"/>
                  </a:schemeClr>
                </a:solidFill>
                <a:latin typeface="Noto Sans CJK TC Regular"/>
                <a:cs typeface="Noto Sans CJK TC Regular"/>
              </a:rPr>
              <a:t>(’</a:t>
            </a:r>
            <a:r>
              <a:rPr lang="en-US" altLang="zh-TW" dirty="0" err="1">
                <a:solidFill>
                  <a:schemeClr val="accent2">
                    <a:lumMod val="75000"/>
                  </a:schemeClr>
                </a:solidFill>
                <a:latin typeface="Noto Sans CJK TC Regular"/>
                <a:cs typeface="Noto Sans CJK TC Regular"/>
              </a:rPr>
              <a:t>ctv</a:t>
            </a:r>
            <a:r>
              <a:rPr lang="en-US" altLang="zh-TW" dirty="0">
                <a:solidFill>
                  <a:schemeClr val="accent2">
                    <a:lumMod val="75000"/>
                  </a:schemeClr>
                </a:solidFill>
                <a:latin typeface="Noto Sans CJK TC Regular"/>
                <a:cs typeface="Noto Sans CJK TC Regular"/>
              </a:rPr>
              <a:t>’)</a:t>
            </a:r>
          </a:p>
          <a:p>
            <a:pPr lvl="1">
              <a:lnSpc>
                <a:spcPct val="130000"/>
              </a:lnSpc>
            </a:pPr>
            <a:r>
              <a:rPr lang="en-US" altLang="zh-TW" dirty="0">
                <a:solidFill>
                  <a:schemeClr val="accent2">
                    <a:lumMod val="75000"/>
                  </a:schemeClr>
                </a:solidFill>
                <a:latin typeface="Noto Sans CJK TC Regular"/>
                <a:cs typeface="Noto Sans CJK TC Regular"/>
              </a:rPr>
              <a:t>library(‘</a:t>
            </a:r>
            <a:r>
              <a:rPr lang="en-US" altLang="zh-TW" dirty="0" err="1">
                <a:solidFill>
                  <a:schemeClr val="accent2">
                    <a:lumMod val="75000"/>
                  </a:schemeClr>
                </a:solidFill>
                <a:latin typeface="Noto Sans CJK TC Regular"/>
                <a:cs typeface="Noto Sans CJK TC Regular"/>
              </a:rPr>
              <a:t>ctv</a:t>
            </a:r>
            <a:r>
              <a:rPr lang="en-US" altLang="zh-TW" dirty="0">
                <a:solidFill>
                  <a:schemeClr val="accent2">
                    <a:lumMod val="75000"/>
                  </a:schemeClr>
                </a:solidFill>
                <a:latin typeface="Noto Sans CJK TC Regular"/>
                <a:cs typeface="Noto Sans CJK TC Regular"/>
              </a:rPr>
              <a:t>’)</a:t>
            </a:r>
          </a:p>
          <a:p>
            <a:pPr>
              <a:lnSpc>
                <a:spcPct val="130000"/>
              </a:lnSpc>
            </a:pPr>
            <a:r>
              <a:rPr lang="en-US" altLang="zh-TW" sz="2000" dirty="0">
                <a:solidFill>
                  <a:schemeClr val="tx1">
                    <a:lumMod val="75000"/>
                    <a:lumOff val="25000"/>
                  </a:schemeClr>
                </a:solidFill>
                <a:latin typeface="Noto Sans CJK TC Regular"/>
                <a:cs typeface="Noto Sans CJK TC Regular"/>
              </a:rPr>
              <a:t>How many packages?</a:t>
            </a:r>
          </a:p>
          <a:p>
            <a:pPr lvl="1">
              <a:lnSpc>
                <a:spcPct val="130000"/>
              </a:lnSpc>
            </a:pPr>
            <a:r>
              <a:rPr lang="en-US" altLang="zh-TW" dirty="0">
                <a:solidFill>
                  <a:srgbClr val="C55A11"/>
                </a:solidFill>
                <a:latin typeface="Noto Sans CJK TC Regular"/>
                <a:cs typeface="Noto Sans CJK TC Regular"/>
              </a:rPr>
              <a:t>https://</a:t>
            </a:r>
            <a:r>
              <a:rPr lang="en-US" altLang="zh-TW" dirty="0" err="1">
                <a:solidFill>
                  <a:srgbClr val="C55A11"/>
                </a:solidFill>
                <a:latin typeface="Noto Sans CJK TC Regular"/>
                <a:cs typeface="Noto Sans CJK TC Regular"/>
              </a:rPr>
              <a:t>cran.r-project.org</a:t>
            </a:r>
            <a:r>
              <a:rPr lang="en-US" altLang="zh-TW" dirty="0">
                <a:solidFill>
                  <a:srgbClr val="C55A11"/>
                </a:solidFill>
                <a:latin typeface="Noto Sans CJK TC Regular"/>
                <a:cs typeface="Noto Sans CJK TC Regular"/>
              </a:rPr>
              <a:t>/web/views/</a:t>
            </a:r>
            <a:endParaRPr lang="zh-TW" altLang="en-US" dirty="0">
              <a:solidFill>
                <a:srgbClr val="C55A11"/>
              </a:solidFill>
              <a:latin typeface="Noto Sans CJK TC Regular"/>
              <a:cs typeface="Noto Sans CJK TC Regular"/>
            </a:endParaRPr>
          </a:p>
        </p:txBody>
      </p:sp>
      <p:pic>
        <p:nvPicPr>
          <p:cNvPr id="25" name="圖片 24"/>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5" name="矩形 2"/>
          <p:cNvSpPr/>
          <p:nvPr/>
        </p:nvSpPr>
        <p:spPr>
          <a:xfrm>
            <a:off x="3286136" y="6561148"/>
            <a:ext cx="5894189"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2548016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811542" cy="2761845"/>
          </a:xfrm>
        </p:spPr>
        <p:txBody>
          <a:bodyPr>
            <a:noAutofit/>
          </a:bodyPr>
          <a:lstStyle/>
          <a:p>
            <a:pPr>
              <a:lnSpc>
                <a:spcPct val="120000"/>
              </a:lnSpc>
            </a:pPr>
            <a:r>
              <a:rPr lang="mr-IN" altLang="zh-TW" sz="2000" dirty="0">
                <a:solidFill>
                  <a:schemeClr val="tx1">
                    <a:lumMod val="75000"/>
                    <a:lumOff val="25000"/>
                  </a:schemeClr>
                </a:solidFill>
                <a:latin typeface="Noto Sans CJK TC Regular"/>
                <a:cs typeface="Noto Sans CJK TC Regular"/>
              </a:rPr>
              <a:t>x &lt;- c(1,3,2,5)</a:t>
            </a:r>
            <a:endParaRPr lang="en-US" altLang="zh-TW" sz="2000" dirty="0">
              <a:solidFill>
                <a:schemeClr val="tx1">
                  <a:lumMod val="75000"/>
                  <a:lumOff val="25000"/>
                </a:schemeClr>
              </a:solidFill>
              <a:latin typeface="Noto Sans CJK TC Regular"/>
              <a:cs typeface="Noto Sans CJK TC Regular"/>
            </a:endParaRPr>
          </a:p>
          <a:p>
            <a:pPr>
              <a:lnSpc>
                <a:spcPct val="120000"/>
              </a:lnSpc>
            </a:pPr>
            <a:r>
              <a:rPr lang="mr-IN" altLang="zh-TW" sz="2000" dirty="0">
                <a:solidFill>
                  <a:schemeClr val="tx1">
                    <a:lumMod val="75000"/>
                    <a:lumOff val="25000"/>
                  </a:schemeClr>
                </a:solidFill>
                <a:latin typeface="Noto Sans CJK TC Regular"/>
                <a:cs typeface="Noto Sans CJK TC Regular"/>
              </a:rPr>
              <a:t>x=c(1,6,2)</a:t>
            </a:r>
          </a:p>
          <a:p>
            <a:pPr>
              <a:lnSpc>
                <a:spcPct val="120000"/>
              </a:lnSpc>
            </a:pPr>
            <a:r>
              <a:rPr lang="mr-IN" altLang="zh-TW" sz="2000" dirty="0">
                <a:solidFill>
                  <a:schemeClr val="tx1">
                    <a:lumMod val="75000"/>
                    <a:lumOff val="25000"/>
                  </a:schemeClr>
                </a:solidFill>
                <a:latin typeface="Noto Sans CJK TC Regular"/>
                <a:cs typeface="Noto Sans CJK TC Regular"/>
              </a:rPr>
              <a:t>y=c(1,4,3)</a:t>
            </a:r>
            <a:endParaRPr lang="en-US" altLang="zh-TW" sz="2000" dirty="0">
              <a:solidFill>
                <a:schemeClr val="tx1">
                  <a:lumMod val="75000"/>
                  <a:lumOff val="25000"/>
                </a:schemeClr>
              </a:solidFill>
              <a:latin typeface="Noto Sans CJK TC Regular"/>
              <a:cs typeface="Noto Sans CJK TC Regular"/>
            </a:endParaRPr>
          </a:p>
          <a:p>
            <a:pPr>
              <a:lnSpc>
                <a:spcPct val="120000"/>
              </a:lnSpc>
            </a:pPr>
            <a:r>
              <a:rPr lang="en-US" altLang="zh-TW" sz="2000" dirty="0">
                <a:solidFill>
                  <a:schemeClr val="tx1">
                    <a:lumMod val="75000"/>
                    <a:lumOff val="25000"/>
                  </a:schemeClr>
                </a:solidFill>
                <a:latin typeface="Noto Sans CJK TC Regular"/>
                <a:cs typeface="Noto Sans CJK TC Regular"/>
              </a:rPr>
              <a:t>length(x)</a:t>
            </a:r>
          </a:p>
          <a:p>
            <a:pPr>
              <a:lnSpc>
                <a:spcPct val="120000"/>
              </a:lnSpc>
            </a:pPr>
            <a:r>
              <a:rPr lang="en-US" altLang="zh-TW" sz="2000" dirty="0">
                <a:solidFill>
                  <a:schemeClr val="tx1">
                    <a:lumMod val="75000"/>
                    <a:lumOff val="25000"/>
                  </a:schemeClr>
                </a:solidFill>
                <a:latin typeface="Noto Sans CJK TC Regular"/>
                <a:cs typeface="Noto Sans CJK TC Regular"/>
              </a:rPr>
              <a:t>length(y)</a:t>
            </a:r>
          </a:p>
          <a:p>
            <a:pPr>
              <a:lnSpc>
                <a:spcPct val="120000"/>
              </a:lnSpc>
            </a:pPr>
            <a:r>
              <a:rPr lang="mr-IN" altLang="zh-TW" sz="2000" dirty="0">
                <a:solidFill>
                  <a:schemeClr val="tx1">
                    <a:lumMod val="75000"/>
                    <a:lumOff val="25000"/>
                  </a:schemeClr>
                </a:solidFill>
                <a:latin typeface="Noto Sans CJK TC Regular"/>
                <a:cs typeface="Noto Sans CJK TC Regular"/>
              </a:rPr>
              <a:t>x+y</a:t>
            </a:r>
          </a:p>
        </p:txBody>
      </p:sp>
      <p:pic>
        <p:nvPicPr>
          <p:cNvPr id="25" name="圖片 24"/>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7" name="矩形 16"/>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243992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6811542" cy="2761845"/>
          </a:xfrm>
        </p:spPr>
        <p:txBody>
          <a:bodyPr>
            <a:noAutofit/>
          </a:bodyPr>
          <a:lstStyle/>
          <a:p>
            <a:pPr>
              <a:lnSpc>
                <a:spcPct val="100000"/>
              </a:lnSpc>
            </a:pPr>
            <a:r>
              <a:rPr lang="mr-IN" altLang="zh-TW" sz="2000" spc="300" dirty="0">
                <a:solidFill>
                  <a:schemeClr val="tx1">
                    <a:lumMod val="75000"/>
                    <a:lumOff val="25000"/>
                  </a:schemeClr>
                </a:solidFill>
                <a:latin typeface="Noto Sans CJK TC Regular"/>
                <a:cs typeface="Noto Sans CJK TC Regular"/>
              </a:rPr>
              <a:t>ls()</a:t>
            </a:r>
          </a:p>
          <a:p>
            <a:pPr>
              <a:lnSpc>
                <a:spcPct val="100000"/>
              </a:lnSpc>
            </a:pPr>
            <a:r>
              <a:rPr lang="mr-IN" altLang="zh-TW" sz="2000" spc="300" dirty="0">
                <a:solidFill>
                  <a:schemeClr val="tx1">
                    <a:lumMod val="75000"/>
                    <a:lumOff val="25000"/>
                  </a:schemeClr>
                </a:solidFill>
                <a:latin typeface="Noto Sans CJK TC Regular"/>
                <a:cs typeface="Noto Sans CJK TC Regular"/>
              </a:rPr>
              <a:t>rm(x,y)</a:t>
            </a:r>
          </a:p>
          <a:p>
            <a:pPr>
              <a:lnSpc>
                <a:spcPct val="100000"/>
              </a:lnSpc>
            </a:pPr>
            <a:r>
              <a:rPr lang="mr-IN" altLang="zh-TW" sz="2000" spc="300" dirty="0">
                <a:solidFill>
                  <a:schemeClr val="tx1">
                    <a:lumMod val="75000"/>
                    <a:lumOff val="25000"/>
                  </a:schemeClr>
                </a:solidFill>
                <a:latin typeface="Noto Sans CJK TC Regular"/>
                <a:cs typeface="Noto Sans CJK TC Regular"/>
              </a:rPr>
              <a:t>ls()</a:t>
            </a:r>
          </a:p>
          <a:p>
            <a:pPr>
              <a:lnSpc>
                <a:spcPct val="100000"/>
              </a:lnSpc>
            </a:pPr>
            <a:r>
              <a:rPr lang="en-US" altLang="zh-TW" sz="2000" spc="300" dirty="0" err="1">
                <a:solidFill>
                  <a:schemeClr val="tx1">
                    <a:lumMod val="75000"/>
                    <a:lumOff val="25000"/>
                  </a:schemeClr>
                </a:solidFill>
                <a:latin typeface="Noto Sans CJK TC Regular"/>
                <a:cs typeface="Noto Sans CJK TC Regular"/>
              </a:rPr>
              <a:t>rm</a:t>
            </a:r>
            <a:r>
              <a:rPr lang="en-US" altLang="zh-TW" sz="2000" spc="300" dirty="0">
                <a:solidFill>
                  <a:schemeClr val="tx1">
                    <a:lumMod val="75000"/>
                    <a:lumOff val="25000"/>
                  </a:schemeClr>
                </a:solidFill>
                <a:latin typeface="Noto Sans CJK TC Regular"/>
                <a:cs typeface="Noto Sans CJK TC Regular"/>
              </a:rPr>
              <a:t>(list=</a:t>
            </a:r>
            <a:r>
              <a:rPr lang="en-US" altLang="zh-TW" sz="2000" spc="300" dirty="0" err="1">
                <a:solidFill>
                  <a:schemeClr val="tx1">
                    <a:lumMod val="75000"/>
                    <a:lumOff val="25000"/>
                  </a:schemeClr>
                </a:solidFill>
                <a:latin typeface="Noto Sans CJK TC Regular"/>
                <a:cs typeface="Noto Sans CJK TC Regular"/>
              </a:rPr>
              <a:t>ls</a:t>
            </a:r>
            <a:r>
              <a:rPr lang="en-US" altLang="zh-TW" sz="2000" spc="300" dirty="0">
                <a:solidFill>
                  <a:schemeClr val="tx1">
                    <a:lumMod val="75000"/>
                    <a:lumOff val="25000"/>
                  </a:schemeClr>
                </a:solidFill>
                <a:latin typeface="Noto Sans CJK TC Regular"/>
                <a:cs typeface="Noto Sans CJK TC Regular"/>
              </a:rPr>
              <a:t>())</a:t>
            </a:r>
            <a:endParaRPr lang="mr-IN" altLang="zh-TW" sz="2000" spc="300" dirty="0">
              <a:solidFill>
                <a:schemeClr val="tx1">
                  <a:lumMod val="75000"/>
                  <a:lumOff val="25000"/>
                </a:schemeClr>
              </a:solidFill>
              <a:latin typeface="Noto Sans CJK TC Regular"/>
              <a:cs typeface="Noto Sans CJK TC Regular"/>
            </a:endParaRPr>
          </a:p>
          <a:p>
            <a:pPr>
              <a:lnSpc>
                <a:spcPct val="100000"/>
              </a:lnSpc>
            </a:pPr>
            <a:endParaRPr lang="en-US" altLang="zh-TW" sz="2000" spc="300" dirty="0">
              <a:solidFill>
                <a:schemeClr val="tx1">
                  <a:lumMod val="75000"/>
                  <a:lumOff val="25000"/>
                </a:schemeClr>
              </a:solidFill>
              <a:latin typeface="Noto Sans CJK TC Regular"/>
              <a:cs typeface="Noto Sans CJK TC Regular"/>
            </a:endParaRPr>
          </a:p>
        </p:txBody>
      </p:sp>
      <p:pic>
        <p:nvPicPr>
          <p:cNvPr id="25" name="圖片 24"/>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7" name="矩形 16"/>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p>
        </p:txBody>
      </p:sp>
    </p:spTree>
    <p:extLst>
      <p:ext uri="{BB962C8B-B14F-4D97-AF65-F5344CB8AC3E}">
        <p14:creationId xmlns:p14="http://schemas.microsoft.com/office/powerpoint/2010/main" val="35192558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7324984" cy="3086084"/>
          </a:xfrm>
        </p:spPr>
        <p:txBody>
          <a:bodyPr>
            <a:noAutofit/>
          </a:bodyPr>
          <a:lstStyle/>
          <a:p>
            <a:pPr>
              <a:lnSpc>
                <a:spcPct val="120000"/>
              </a:lnSpc>
            </a:pPr>
            <a:r>
              <a:rPr lang="en-US" altLang="zh-TW" sz="2000" spc="300" dirty="0">
                <a:solidFill>
                  <a:schemeClr val="tx1">
                    <a:lumMod val="75000"/>
                    <a:lumOff val="25000"/>
                  </a:schemeClr>
                </a:solidFill>
                <a:latin typeface="Noto Sans CJK TC Regular"/>
                <a:cs typeface="Noto Sans CJK TC Regular"/>
              </a:rPr>
              <a:t>?matrix</a:t>
            </a:r>
          </a:p>
          <a:p>
            <a:pPr>
              <a:lnSpc>
                <a:spcPct val="120000"/>
              </a:lnSpc>
            </a:pPr>
            <a:r>
              <a:rPr lang="mr-IN" altLang="zh-TW" sz="2000" spc="300" dirty="0">
                <a:solidFill>
                  <a:schemeClr val="tx1">
                    <a:lumMod val="75000"/>
                    <a:lumOff val="25000"/>
                  </a:schemeClr>
                </a:solidFill>
                <a:latin typeface="Noto Sans CJK TC Regular"/>
                <a:cs typeface="Noto Sans CJK TC Regular"/>
              </a:rPr>
              <a:t>x=matrix(data=c(1,2,3,4) , nrow=2, ncol =2)</a:t>
            </a:r>
          </a:p>
          <a:p>
            <a:pPr>
              <a:lnSpc>
                <a:spcPct val="120000"/>
              </a:lnSpc>
            </a:pPr>
            <a:r>
              <a:rPr lang="it-IT" altLang="zh-TW" sz="2000" spc="300" dirty="0">
                <a:solidFill>
                  <a:schemeClr val="tx1">
                    <a:lumMod val="75000"/>
                    <a:lumOff val="25000"/>
                  </a:schemeClr>
                </a:solidFill>
                <a:latin typeface="Noto Sans CJK TC Regular"/>
                <a:cs typeface="Noto Sans CJK TC Regular"/>
              </a:rPr>
              <a:t>x=</a:t>
            </a:r>
            <a:r>
              <a:rPr lang="it-IT" altLang="zh-TW" sz="2000" spc="300" dirty="0" err="1">
                <a:solidFill>
                  <a:schemeClr val="tx1">
                    <a:lumMod val="75000"/>
                    <a:lumOff val="25000"/>
                  </a:schemeClr>
                </a:solidFill>
                <a:latin typeface="Noto Sans CJK TC Regular"/>
                <a:cs typeface="Noto Sans CJK TC Regular"/>
              </a:rPr>
              <a:t>matrix</a:t>
            </a:r>
            <a:r>
              <a:rPr lang="it-IT" altLang="zh-TW" sz="2000" spc="300" dirty="0">
                <a:solidFill>
                  <a:schemeClr val="tx1">
                    <a:lumMod val="75000"/>
                    <a:lumOff val="25000"/>
                  </a:schemeClr>
                </a:solidFill>
                <a:latin typeface="Noto Sans CJK TC Regular"/>
                <a:cs typeface="Noto Sans CJK TC Regular"/>
              </a:rPr>
              <a:t>(c(1,2,3,4) ,2,2)</a:t>
            </a:r>
          </a:p>
          <a:p>
            <a:pPr>
              <a:lnSpc>
                <a:spcPct val="120000"/>
              </a:lnSpc>
            </a:pPr>
            <a:r>
              <a:rPr lang="en-US" altLang="zh-TW" sz="2000" spc="300" dirty="0">
                <a:solidFill>
                  <a:schemeClr val="tx1">
                    <a:lumMod val="75000"/>
                    <a:lumOff val="25000"/>
                  </a:schemeClr>
                </a:solidFill>
                <a:latin typeface="Noto Sans CJK TC Regular"/>
                <a:cs typeface="Noto Sans CJK TC Regular"/>
              </a:rPr>
              <a:t>matrix(c(1,2,3,4) ,2,2,byrow =TRUE)</a:t>
            </a:r>
          </a:p>
          <a:p>
            <a:pPr>
              <a:lnSpc>
                <a:spcPct val="120000"/>
              </a:lnSpc>
            </a:pPr>
            <a:r>
              <a:rPr lang="en-US" altLang="zh-TW" sz="2000" spc="300" dirty="0" err="1">
                <a:solidFill>
                  <a:schemeClr val="tx1">
                    <a:lumMod val="75000"/>
                    <a:lumOff val="25000"/>
                  </a:schemeClr>
                </a:solidFill>
                <a:latin typeface="Noto Sans CJK TC Regular"/>
                <a:cs typeface="Noto Sans CJK TC Regular"/>
              </a:rPr>
              <a:t>sqrt</a:t>
            </a:r>
            <a:r>
              <a:rPr lang="en-US" altLang="zh-TW" sz="2000" spc="300" dirty="0">
                <a:solidFill>
                  <a:schemeClr val="tx1">
                    <a:lumMod val="75000"/>
                    <a:lumOff val="25000"/>
                  </a:schemeClr>
                </a:solidFill>
                <a:latin typeface="Noto Sans CJK TC Regular"/>
                <a:cs typeface="Noto Sans CJK TC Regular"/>
              </a:rPr>
              <a:t>(x)</a:t>
            </a:r>
          </a:p>
          <a:p>
            <a:pPr>
              <a:lnSpc>
                <a:spcPct val="120000"/>
              </a:lnSpc>
            </a:pPr>
            <a:r>
              <a:rPr lang="is-IS" altLang="zh-TW" sz="2000" spc="300" dirty="0">
                <a:solidFill>
                  <a:schemeClr val="tx1">
                    <a:lumMod val="75000"/>
                    <a:lumOff val="25000"/>
                  </a:schemeClr>
                </a:solidFill>
                <a:latin typeface="Noto Sans CJK TC Regular"/>
                <a:cs typeface="Noto Sans CJK TC Regular"/>
              </a:rPr>
              <a:t>x^2</a:t>
            </a:r>
          </a:p>
        </p:txBody>
      </p:sp>
      <p:pic>
        <p:nvPicPr>
          <p:cNvPr id="25" name="圖片 24"/>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7" name="矩形 16"/>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p>
        </p:txBody>
      </p:sp>
    </p:spTree>
    <p:extLst>
      <p:ext uri="{BB962C8B-B14F-4D97-AF65-F5344CB8AC3E}">
        <p14:creationId xmlns:p14="http://schemas.microsoft.com/office/powerpoint/2010/main" val="1745015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7324984" cy="3086084"/>
          </a:xfrm>
        </p:spPr>
        <p:txBody>
          <a:bodyPr>
            <a:noAutofit/>
          </a:bodyPr>
          <a:lstStyle/>
          <a:p>
            <a:pPr>
              <a:lnSpc>
                <a:spcPct val="120000"/>
              </a:lnSpc>
            </a:pPr>
            <a:r>
              <a:rPr lang="mr-IN" altLang="zh-TW" sz="2000" spc="300" dirty="0">
                <a:solidFill>
                  <a:schemeClr val="tx1">
                    <a:lumMod val="75000"/>
                    <a:lumOff val="25000"/>
                  </a:schemeClr>
                </a:solidFill>
                <a:latin typeface="Noto Sans CJK TC Regular"/>
                <a:cs typeface="Noto Sans CJK TC Regular"/>
              </a:rPr>
              <a:t>x=rnorm(50)</a:t>
            </a:r>
            <a:endParaRPr lang="en-US" altLang="zh-TW" sz="2000" spc="300" dirty="0">
              <a:solidFill>
                <a:schemeClr val="tx1">
                  <a:lumMod val="75000"/>
                  <a:lumOff val="25000"/>
                </a:schemeClr>
              </a:solidFill>
              <a:latin typeface="Noto Sans CJK TC Regular"/>
              <a:cs typeface="Noto Sans CJK TC Regular"/>
            </a:endParaRPr>
          </a:p>
          <a:p>
            <a:pPr>
              <a:lnSpc>
                <a:spcPct val="120000"/>
              </a:lnSpc>
            </a:pPr>
            <a:r>
              <a:rPr lang="mr-IN" altLang="zh-TW" sz="2000" spc="300" dirty="0">
                <a:solidFill>
                  <a:schemeClr val="tx1">
                    <a:lumMod val="75000"/>
                    <a:lumOff val="25000"/>
                  </a:schemeClr>
                </a:solidFill>
                <a:latin typeface="Noto Sans CJK TC Regular"/>
                <a:cs typeface="Noto Sans CJK TC Regular"/>
              </a:rPr>
              <a:t>y=x+rnorm(50, mean=50, sd=.1)</a:t>
            </a:r>
          </a:p>
          <a:p>
            <a:pPr>
              <a:lnSpc>
                <a:spcPct val="120000"/>
              </a:lnSpc>
            </a:pPr>
            <a:r>
              <a:rPr lang="en-US" altLang="zh-TW" sz="2000" spc="300" dirty="0" err="1">
                <a:solidFill>
                  <a:schemeClr val="tx1">
                    <a:lumMod val="75000"/>
                    <a:lumOff val="25000"/>
                  </a:schemeClr>
                </a:solidFill>
                <a:latin typeface="Noto Sans CJK TC Regular"/>
                <a:cs typeface="Noto Sans CJK TC Regular"/>
              </a:rPr>
              <a:t>cor</a:t>
            </a:r>
            <a:r>
              <a:rPr lang="en-US" altLang="zh-TW" sz="2000" spc="300" dirty="0">
                <a:solidFill>
                  <a:schemeClr val="tx1">
                    <a:lumMod val="75000"/>
                    <a:lumOff val="25000"/>
                  </a:schemeClr>
                </a:solidFill>
                <a:latin typeface="Noto Sans CJK TC Regular"/>
                <a:cs typeface="Noto Sans CJK TC Regular"/>
              </a:rPr>
              <a:t>(</a:t>
            </a:r>
            <a:r>
              <a:rPr lang="en-US" altLang="zh-TW" sz="2000" spc="300" dirty="0" err="1">
                <a:solidFill>
                  <a:schemeClr val="tx1">
                    <a:lumMod val="75000"/>
                    <a:lumOff val="25000"/>
                  </a:schemeClr>
                </a:solidFill>
                <a:latin typeface="Noto Sans CJK TC Regular"/>
                <a:cs typeface="Noto Sans CJK TC Regular"/>
              </a:rPr>
              <a:t>x,y</a:t>
            </a:r>
            <a:r>
              <a:rPr lang="en-US" altLang="zh-TW" sz="2000" spc="300" dirty="0">
                <a:solidFill>
                  <a:schemeClr val="tx1">
                    <a:lumMod val="75000"/>
                    <a:lumOff val="25000"/>
                  </a:schemeClr>
                </a:solidFill>
                <a:latin typeface="Noto Sans CJK TC Regular"/>
                <a:cs typeface="Noto Sans CJK TC Regular"/>
              </a:rPr>
              <a:t>)</a:t>
            </a:r>
          </a:p>
        </p:txBody>
      </p:sp>
      <p:pic>
        <p:nvPicPr>
          <p:cNvPr id="25" name="圖片 24"/>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7" name="矩形 16"/>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948797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8" name="TextBox 7"/>
          <p:cNvSpPr txBox="1"/>
          <p:nvPr/>
        </p:nvSpPr>
        <p:spPr>
          <a:xfrm>
            <a:off x="3297300" y="700647"/>
            <a:ext cx="4883594" cy="646331"/>
          </a:xfrm>
          <a:prstGeom prst="rect">
            <a:avLst/>
          </a:prstGeom>
          <a:noFill/>
        </p:spPr>
        <p:txBody>
          <a:bodyPr wrap="none" rtlCol="0">
            <a:spAutoFit/>
          </a:bodyPr>
          <a:lstStyle/>
          <a:p>
            <a:r>
              <a:rPr lang="en-US" dirty="0">
                <a:solidFill>
                  <a:srgbClr val="FFFFFF"/>
                </a:solidFill>
              </a:rPr>
              <a:t>The Institute of Human Genetics</a:t>
            </a:r>
          </a:p>
          <a:p>
            <a:r>
              <a:rPr lang="en-US" dirty="0">
                <a:solidFill>
                  <a:srgbClr val="FFFFFF"/>
                </a:solidFill>
              </a:rPr>
              <a:t>The French National Centre for Scientific Research</a:t>
            </a:r>
          </a:p>
        </p:txBody>
      </p:sp>
      <p:sp>
        <p:nvSpPr>
          <p:cNvPr id="11" name="TextBox 10"/>
          <p:cNvSpPr txBox="1"/>
          <p:nvPr/>
        </p:nvSpPr>
        <p:spPr>
          <a:xfrm>
            <a:off x="3311258" y="1388849"/>
            <a:ext cx="5832742" cy="1323439"/>
          </a:xfrm>
          <a:prstGeom prst="rect">
            <a:avLst/>
          </a:prstGeom>
          <a:noFill/>
        </p:spPr>
        <p:txBody>
          <a:bodyPr wrap="square" rtlCol="0">
            <a:spAutoFit/>
          </a:bodyPr>
          <a:lstStyle/>
          <a:p>
            <a:r>
              <a:rPr lang="en-US" sz="1600" dirty="0">
                <a:solidFill>
                  <a:schemeClr val="accent1">
                    <a:lumMod val="40000"/>
                    <a:lumOff val="60000"/>
                  </a:schemeClr>
                </a:solidFill>
              </a:rPr>
              <a:t>302 publications between 2008 and 2012</a:t>
            </a:r>
          </a:p>
          <a:p>
            <a:r>
              <a:rPr lang="en-US" sz="1600" dirty="0">
                <a:solidFill>
                  <a:schemeClr val="accent1">
                    <a:lumMod val="40000"/>
                    <a:lumOff val="60000"/>
                  </a:schemeClr>
                </a:solidFill>
              </a:rPr>
              <a:t>20 % of these research papers with an </a:t>
            </a:r>
            <a:r>
              <a:rPr lang="en-US" sz="1600" i="1" dirty="0">
                <a:solidFill>
                  <a:schemeClr val="accent1">
                    <a:lumMod val="40000"/>
                    <a:lumOff val="60000"/>
                  </a:schemeClr>
                </a:solidFill>
              </a:rPr>
              <a:t>IF </a:t>
            </a:r>
            <a:r>
              <a:rPr lang="en-US" sz="1600" dirty="0">
                <a:solidFill>
                  <a:schemeClr val="accent1">
                    <a:lumMod val="40000"/>
                    <a:lumOff val="60000"/>
                  </a:schemeClr>
                </a:solidFill>
              </a:rPr>
              <a:t>&gt;10 </a:t>
            </a:r>
          </a:p>
          <a:p>
            <a:r>
              <a:rPr lang="en-US" sz="1600" dirty="0">
                <a:solidFill>
                  <a:schemeClr val="accent1">
                    <a:lumMod val="40000"/>
                    <a:lumOff val="60000"/>
                  </a:schemeClr>
                </a:solidFill>
              </a:rPr>
              <a:t>2 </a:t>
            </a:r>
            <a:r>
              <a:rPr lang="en-US" sz="1600" i="1" dirty="0">
                <a:solidFill>
                  <a:schemeClr val="accent1">
                    <a:lumMod val="40000"/>
                    <a:lumOff val="60000"/>
                  </a:schemeClr>
                </a:solidFill>
              </a:rPr>
              <a:t>Nature</a:t>
            </a:r>
            <a:r>
              <a:rPr lang="en-US" sz="1600" dirty="0">
                <a:solidFill>
                  <a:schemeClr val="accent1">
                    <a:lumMod val="40000"/>
                    <a:lumOff val="60000"/>
                  </a:schemeClr>
                </a:solidFill>
              </a:rPr>
              <a:t>, 9 in other </a:t>
            </a:r>
            <a:r>
              <a:rPr lang="en-US" sz="1600" i="1" dirty="0">
                <a:solidFill>
                  <a:schemeClr val="accent1">
                    <a:lumMod val="40000"/>
                    <a:lumOff val="60000"/>
                  </a:schemeClr>
                </a:solidFill>
              </a:rPr>
              <a:t>Nature</a:t>
            </a:r>
            <a:r>
              <a:rPr lang="en-US" sz="1600" dirty="0">
                <a:solidFill>
                  <a:schemeClr val="accent1">
                    <a:lumMod val="40000"/>
                    <a:lumOff val="60000"/>
                  </a:schemeClr>
                </a:solidFill>
              </a:rPr>
              <a:t> series, 6 </a:t>
            </a:r>
            <a:r>
              <a:rPr lang="en-US" sz="1600" i="1" dirty="0">
                <a:solidFill>
                  <a:schemeClr val="accent1">
                    <a:lumMod val="40000"/>
                    <a:lumOff val="60000"/>
                  </a:schemeClr>
                </a:solidFill>
              </a:rPr>
              <a:t>Cell</a:t>
            </a:r>
            <a:r>
              <a:rPr lang="en-US" sz="1600" dirty="0">
                <a:solidFill>
                  <a:schemeClr val="accent1">
                    <a:lumMod val="40000"/>
                    <a:lumOff val="60000"/>
                  </a:schemeClr>
                </a:solidFill>
              </a:rPr>
              <a:t>, 2 </a:t>
            </a:r>
            <a:r>
              <a:rPr lang="en-US" sz="1600" i="1" dirty="0">
                <a:solidFill>
                  <a:schemeClr val="accent1">
                    <a:lumMod val="40000"/>
                    <a:lumOff val="60000"/>
                  </a:schemeClr>
                </a:solidFill>
              </a:rPr>
              <a:t>Science</a:t>
            </a:r>
            <a:r>
              <a:rPr lang="en-US" sz="1600" dirty="0">
                <a:solidFill>
                  <a:schemeClr val="accent1">
                    <a:lumMod val="40000"/>
                    <a:lumOff val="60000"/>
                  </a:schemeClr>
                </a:solidFill>
              </a:rPr>
              <a:t>, 7 </a:t>
            </a:r>
            <a:r>
              <a:rPr lang="en-US" sz="1600" i="1" dirty="0">
                <a:solidFill>
                  <a:schemeClr val="accent1">
                    <a:lumMod val="40000"/>
                    <a:lumOff val="60000"/>
                  </a:schemeClr>
                </a:solidFill>
              </a:rPr>
              <a:t>Genes &amp; Dev</a:t>
            </a:r>
            <a:r>
              <a:rPr lang="en-US" sz="1600" dirty="0">
                <a:solidFill>
                  <a:schemeClr val="accent1">
                    <a:lumMod val="40000"/>
                    <a:lumOff val="60000"/>
                  </a:schemeClr>
                </a:solidFill>
              </a:rPr>
              <a:t>, </a:t>
            </a:r>
          </a:p>
          <a:p>
            <a:r>
              <a:rPr lang="en-US" sz="1600" dirty="0">
                <a:solidFill>
                  <a:schemeClr val="accent1">
                    <a:lumMod val="40000"/>
                    <a:lumOff val="60000"/>
                  </a:schemeClr>
                </a:solidFill>
              </a:rPr>
              <a:t>6 </a:t>
            </a:r>
            <a:r>
              <a:rPr lang="en-US" sz="1600" i="1" dirty="0">
                <a:solidFill>
                  <a:schemeClr val="accent1">
                    <a:lumMod val="40000"/>
                    <a:lumOff val="60000"/>
                  </a:schemeClr>
                </a:solidFill>
              </a:rPr>
              <a:t>Mol Cell</a:t>
            </a:r>
            <a:r>
              <a:rPr lang="en-US" sz="1600" dirty="0">
                <a:solidFill>
                  <a:schemeClr val="accent1">
                    <a:lumMod val="40000"/>
                    <a:lumOff val="60000"/>
                  </a:schemeClr>
                </a:solidFill>
              </a:rPr>
              <a:t>, 7 </a:t>
            </a:r>
            <a:r>
              <a:rPr lang="en-US" sz="1600" i="1" dirty="0">
                <a:solidFill>
                  <a:schemeClr val="accent1">
                    <a:lumMod val="40000"/>
                    <a:lumOff val="60000"/>
                  </a:schemeClr>
                </a:solidFill>
              </a:rPr>
              <a:t>EMBO J</a:t>
            </a:r>
            <a:r>
              <a:rPr lang="en-US" sz="1600" dirty="0">
                <a:solidFill>
                  <a:schemeClr val="accent1">
                    <a:lumMod val="40000"/>
                    <a:lumOff val="60000"/>
                  </a:schemeClr>
                </a:solidFill>
              </a:rPr>
              <a:t>, 5 </a:t>
            </a:r>
            <a:r>
              <a:rPr lang="en-US" sz="1600" i="1" dirty="0">
                <a:solidFill>
                  <a:schemeClr val="accent1">
                    <a:lumMod val="40000"/>
                    <a:lumOff val="60000"/>
                  </a:schemeClr>
                </a:solidFill>
              </a:rPr>
              <a:t>PNAS</a:t>
            </a:r>
          </a:p>
          <a:p>
            <a:r>
              <a:rPr lang="en-US" sz="1600" dirty="0">
                <a:solidFill>
                  <a:schemeClr val="accent1">
                    <a:lumMod val="40000"/>
                    <a:lumOff val="60000"/>
                  </a:schemeClr>
                </a:solidFill>
              </a:rPr>
              <a:t>the mean of IF is 6.4</a:t>
            </a:r>
          </a:p>
        </p:txBody>
      </p:sp>
      <p:pic>
        <p:nvPicPr>
          <p:cNvPr id="12" name="Picture 11" descr="equipe.jpg"/>
          <p:cNvPicPr>
            <a:picLocks noChangeAspect="1"/>
          </p:cNvPicPr>
          <p:nvPr/>
        </p:nvPicPr>
        <p:blipFill>
          <a:blip r:embed="rId3"/>
          <a:stretch>
            <a:fillRect/>
          </a:stretch>
        </p:blipFill>
        <p:spPr>
          <a:xfrm>
            <a:off x="4208717" y="3018795"/>
            <a:ext cx="4797810" cy="2801921"/>
          </a:xfrm>
          <a:prstGeom prst="rect">
            <a:avLst/>
          </a:prstGeom>
        </p:spPr>
      </p:pic>
      <p:sp>
        <p:nvSpPr>
          <p:cNvPr id="13" name="TextBox 12"/>
          <p:cNvSpPr txBox="1"/>
          <p:nvPr/>
        </p:nvSpPr>
        <p:spPr>
          <a:xfrm>
            <a:off x="122329" y="4384105"/>
            <a:ext cx="6863881" cy="2295244"/>
          </a:xfrm>
          <a:prstGeom prst="rect">
            <a:avLst/>
          </a:prstGeom>
          <a:noFill/>
        </p:spPr>
        <p:txBody>
          <a:bodyPr wrap="square" rtlCol="0">
            <a:spAutoFit/>
          </a:bodyPr>
          <a:lstStyle/>
          <a:p>
            <a:pPr>
              <a:lnSpc>
                <a:spcPct val="80000"/>
              </a:lnSpc>
              <a:spcAft>
                <a:spcPts val="600"/>
              </a:spcAft>
            </a:pPr>
            <a:r>
              <a:rPr lang="en-US" dirty="0">
                <a:solidFill>
                  <a:schemeClr val="bg1"/>
                </a:solidFill>
              </a:rPr>
              <a:t>Genome Dynamics, </a:t>
            </a:r>
            <a:r>
              <a:rPr lang="en-US" dirty="0" err="1">
                <a:solidFill>
                  <a:schemeClr val="bg1"/>
                </a:solidFill>
              </a:rPr>
              <a:t>Giacomo</a:t>
            </a:r>
            <a:r>
              <a:rPr lang="en-US" dirty="0">
                <a:solidFill>
                  <a:schemeClr val="bg1"/>
                </a:solidFill>
              </a:rPr>
              <a:t> </a:t>
            </a:r>
            <a:r>
              <a:rPr lang="en-US" dirty="0" err="1">
                <a:solidFill>
                  <a:schemeClr val="bg1"/>
                </a:solidFill>
              </a:rPr>
              <a:t>Cavalli’s</a:t>
            </a:r>
            <a:r>
              <a:rPr lang="en-US" dirty="0">
                <a:solidFill>
                  <a:schemeClr val="bg1"/>
                </a:solidFill>
              </a:rPr>
              <a:t> Lab</a:t>
            </a:r>
          </a:p>
          <a:p>
            <a:pPr>
              <a:lnSpc>
                <a:spcPct val="80000"/>
              </a:lnSpc>
              <a:spcAft>
                <a:spcPts val="600"/>
              </a:spcAft>
            </a:pPr>
            <a:r>
              <a:rPr lang="en-US" dirty="0">
                <a:solidFill>
                  <a:schemeClr val="accent4">
                    <a:lumMod val="60000"/>
                    <a:lumOff val="40000"/>
                  </a:schemeClr>
                </a:solidFill>
              </a:rPr>
              <a:t>25</a:t>
            </a:r>
            <a:r>
              <a:rPr lang="en-US" dirty="0">
                <a:solidFill>
                  <a:schemeClr val="bg1"/>
                </a:solidFill>
              </a:rPr>
              <a:t> papers in high-impact journals</a:t>
            </a:r>
          </a:p>
          <a:p>
            <a:pPr>
              <a:lnSpc>
                <a:spcPct val="80000"/>
              </a:lnSpc>
              <a:spcAft>
                <a:spcPts val="600"/>
              </a:spcAft>
            </a:pPr>
            <a:r>
              <a:rPr lang="en-US" i="1" dirty="0">
                <a:solidFill>
                  <a:srgbClr val="FFD966"/>
                </a:solidFill>
              </a:rPr>
              <a:t>Cell</a:t>
            </a:r>
            <a:r>
              <a:rPr lang="en-US" dirty="0">
                <a:solidFill>
                  <a:srgbClr val="FFD966"/>
                </a:solidFill>
              </a:rPr>
              <a:t>, </a:t>
            </a:r>
            <a:r>
              <a:rPr lang="en-US" i="1" dirty="0">
                <a:solidFill>
                  <a:srgbClr val="FFD966"/>
                </a:solidFill>
              </a:rPr>
              <a:t>Science</a:t>
            </a:r>
            <a:r>
              <a:rPr lang="en-US" dirty="0">
                <a:solidFill>
                  <a:schemeClr val="bg1"/>
                </a:solidFill>
              </a:rPr>
              <a:t>, </a:t>
            </a:r>
            <a:r>
              <a:rPr lang="en-US" i="1" dirty="0">
                <a:solidFill>
                  <a:schemeClr val="bg1"/>
                </a:solidFill>
              </a:rPr>
              <a:t>Nature Genetics</a:t>
            </a:r>
            <a:r>
              <a:rPr lang="en-US" dirty="0">
                <a:solidFill>
                  <a:schemeClr val="bg1"/>
                </a:solidFill>
              </a:rPr>
              <a:t>, </a:t>
            </a:r>
            <a:r>
              <a:rPr lang="en-US" i="1" dirty="0" err="1">
                <a:solidFill>
                  <a:schemeClr val="bg1"/>
                </a:solidFill>
              </a:rPr>
              <a:t>PLoS</a:t>
            </a:r>
            <a:r>
              <a:rPr lang="en-US" i="1" dirty="0">
                <a:solidFill>
                  <a:schemeClr val="bg1"/>
                </a:solidFill>
              </a:rPr>
              <a:t> Biology</a:t>
            </a:r>
            <a:r>
              <a:rPr lang="en-US" dirty="0">
                <a:solidFill>
                  <a:schemeClr val="bg1"/>
                </a:solidFill>
              </a:rPr>
              <a:t>. </a:t>
            </a:r>
          </a:p>
          <a:p>
            <a:pPr>
              <a:lnSpc>
                <a:spcPct val="80000"/>
              </a:lnSpc>
              <a:spcAft>
                <a:spcPts val="600"/>
              </a:spcAft>
            </a:pPr>
            <a:r>
              <a:rPr lang="en-US" dirty="0">
                <a:solidFill>
                  <a:srgbClr val="A9D18E"/>
                </a:solidFill>
              </a:rPr>
              <a:t>Awards:</a:t>
            </a:r>
          </a:p>
          <a:p>
            <a:pPr>
              <a:lnSpc>
                <a:spcPct val="80000"/>
              </a:lnSpc>
              <a:spcAft>
                <a:spcPts val="600"/>
              </a:spcAft>
              <a:buFont typeface="Arial"/>
              <a:buChar char="•"/>
            </a:pPr>
            <a:r>
              <a:rPr lang="en-US" dirty="0">
                <a:solidFill>
                  <a:srgbClr val="A9D18E"/>
                </a:solidFill>
              </a:rPr>
              <a:t> the silver medal of the CNRS</a:t>
            </a:r>
          </a:p>
          <a:p>
            <a:pPr>
              <a:lnSpc>
                <a:spcPct val="80000"/>
              </a:lnSpc>
              <a:spcAft>
                <a:spcPts val="600"/>
              </a:spcAft>
              <a:buFont typeface="Arial"/>
              <a:buChar char="•"/>
            </a:pPr>
            <a:r>
              <a:rPr lang="en-US" dirty="0">
                <a:solidFill>
                  <a:srgbClr val="A9D18E"/>
                </a:solidFill>
              </a:rPr>
              <a:t> EMBO fellow</a:t>
            </a:r>
          </a:p>
          <a:p>
            <a:pPr>
              <a:lnSpc>
                <a:spcPct val="70000"/>
              </a:lnSpc>
              <a:spcAft>
                <a:spcPts val="600"/>
              </a:spcAft>
            </a:pPr>
            <a:r>
              <a:rPr lang="en-US" sz="1500" dirty="0">
                <a:solidFill>
                  <a:schemeClr val="bg1"/>
                </a:solidFill>
              </a:rPr>
              <a:t>He is directly involved in the FP7 </a:t>
            </a:r>
            <a:r>
              <a:rPr lang="en-US" sz="1500" dirty="0" err="1">
                <a:solidFill>
                  <a:schemeClr val="bg1"/>
                </a:solidFill>
              </a:rPr>
              <a:t>EpiGeneSys</a:t>
            </a:r>
            <a:r>
              <a:rPr lang="en-US" sz="1500" dirty="0">
                <a:solidFill>
                  <a:schemeClr val="bg1"/>
                </a:solidFill>
              </a:rPr>
              <a:t> </a:t>
            </a:r>
            <a:r>
              <a:rPr lang="en-US" sz="1500" dirty="0" err="1">
                <a:solidFill>
                  <a:schemeClr val="bg1"/>
                </a:solidFill>
              </a:rPr>
              <a:t>NoE</a:t>
            </a:r>
            <a:r>
              <a:rPr lang="en-US" sz="1500" dirty="0">
                <a:solidFill>
                  <a:schemeClr val="bg1"/>
                </a:solidFill>
              </a:rPr>
              <a:t> as board member. </a:t>
            </a:r>
          </a:p>
          <a:p>
            <a:pPr>
              <a:lnSpc>
                <a:spcPct val="70000"/>
              </a:lnSpc>
              <a:spcAft>
                <a:spcPts val="600"/>
              </a:spcAft>
            </a:pPr>
            <a:r>
              <a:rPr lang="en-US" sz="1500" dirty="0">
                <a:solidFill>
                  <a:schemeClr val="bg1"/>
                </a:solidFill>
              </a:rPr>
              <a:t>2008 ERC Advanced Investigator Grant, 2.2 million euro</a:t>
            </a:r>
          </a:p>
        </p:txBody>
      </p:sp>
      <p:grpSp>
        <p:nvGrpSpPr>
          <p:cNvPr id="5" name="群組 4"/>
          <p:cNvGrpSpPr/>
          <p:nvPr/>
        </p:nvGrpSpPr>
        <p:grpSpPr>
          <a:xfrm>
            <a:off x="431647" y="823740"/>
            <a:ext cx="2809197" cy="1248607"/>
            <a:chOff x="5972519" y="471407"/>
            <a:chExt cx="3171481" cy="1409632"/>
          </a:xfrm>
        </p:grpSpPr>
        <p:sp>
          <p:nvSpPr>
            <p:cNvPr id="2" name="矩形 1"/>
            <p:cNvSpPr/>
            <p:nvPr/>
          </p:nvSpPr>
          <p:spPr>
            <a:xfrm>
              <a:off x="5972519" y="471407"/>
              <a:ext cx="3171481" cy="14096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pic>
          <p:nvPicPr>
            <p:cNvPr id="6" name="Picture 5" descr="CNRS.sv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59229" y="571017"/>
              <a:ext cx="1148999" cy="1148999"/>
            </a:xfrm>
            <a:prstGeom prst="rect">
              <a:avLst/>
            </a:prstGeom>
          </p:spPr>
        </p:pic>
        <p:pic>
          <p:nvPicPr>
            <p:cNvPr id="9" name="Picture 8" descr="IGH.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0624" y="676014"/>
              <a:ext cx="1418478" cy="1044000"/>
            </a:xfrm>
            <a:prstGeom prst="rect">
              <a:avLst/>
            </a:prstGeom>
          </p:spPr>
        </p:pic>
      </p:grpSp>
      <p:pic>
        <p:nvPicPr>
          <p:cNvPr id="10" name="圖片 9"/>
          <p:cNvPicPr>
            <a:picLocks noChangeAspect="1"/>
          </p:cNvPicPr>
          <p:nvPr/>
        </p:nvPicPr>
        <p:blipFill>
          <a:blip r:embed="rId6">
            <a:lum bright="40000" contrast="40000"/>
          </a:blip>
          <a:stretch>
            <a:fillRect/>
          </a:stretch>
        </p:blipFill>
        <p:spPr>
          <a:xfrm>
            <a:off x="3422898" y="543462"/>
            <a:ext cx="698781" cy="118661"/>
          </a:xfrm>
          <a:prstGeom prst="rect">
            <a:avLst/>
          </a:prstGeom>
        </p:spPr>
      </p:pic>
      <p:pic>
        <p:nvPicPr>
          <p:cNvPr id="14" name="圖片 13"/>
          <p:cNvPicPr>
            <a:picLocks noChangeAspect="1"/>
          </p:cNvPicPr>
          <p:nvPr/>
        </p:nvPicPr>
        <p:blipFill>
          <a:blip r:embed="rId6">
            <a:biLevel thresh="25000"/>
          </a:blip>
          <a:stretch>
            <a:fillRect/>
          </a:stretch>
        </p:blipFill>
        <p:spPr>
          <a:xfrm>
            <a:off x="222452" y="4158949"/>
            <a:ext cx="698781" cy="118661"/>
          </a:xfrm>
          <a:prstGeom prst="rect">
            <a:avLst/>
          </a:prstGeom>
        </p:spPr>
      </p:pic>
    </p:spTree>
    <p:extLst>
      <p:ext uri="{BB962C8B-B14F-4D97-AF65-F5344CB8AC3E}">
        <p14:creationId xmlns:p14="http://schemas.microsoft.com/office/powerpoint/2010/main" val="13273392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7324984" cy="3086084"/>
          </a:xfrm>
        </p:spPr>
        <p:txBody>
          <a:bodyPr>
            <a:noAutofit/>
          </a:bodyPr>
          <a:lstStyle/>
          <a:p>
            <a:pPr>
              <a:lnSpc>
                <a:spcPct val="120000"/>
              </a:lnSpc>
            </a:pPr>
            <a:r>
              <a:rPr lang="nb-NO" altLang="zh-TW" sz="2000" spc="300" dirty="0" err="1">
                <a:solidFill>
                  <a:schemeClr val="tx1">
                    <a:lumMod val="75000"/>
                    <a:lumOff val="25000"/>
                  </a:schemeClr>
                </a:solidFill>
                <a:latin typeface="Noto Sans CJK TC Regular"/>
                <a:cs typeface="Noto Sans CJK TC Regular"/>
              </a:rPr>
              <a:t>set.seed</a:t>
            </a:r>
            <a:r>
              <a:rPr lang="nb-NO" altLang="zh-TW" sz="2000" spc="300" dirty="0">
                <a:solidFill>
                  <a:schemeClr val="tx1">
                    <a:lumMod val="75000"/>
                    <a:lumOff val="25000"/>
                  </a:schemeClr>
                </a:solidFill>
                <a:latin typeface="Noto Sans CJK TC Regular"/>
                <a:cs typeface="Noto Sans CJK TC Regular"/>
              </a:rPr>
              <a:t>(1303)</a:t>
            </a:r>
          </a:p>
          <a:p>
            <a:pPr>
              <a:lnSpc>
                <a:spcPct val="120000"/>
              </a:lnSpc>
            </a:pPr>
            <a:r>
              <a:rPr lang="mr-IN" altLang="zh-TW" sz="2000" spc="300" dirty="0">
                <a:solidFill>
                  <a:schemeClr val="tx1">
                    <a:lumMod val="75000"/>
                    <a:lumOff val="25000"/>
                  </a:schemeClr>
                </a:solidFill>
                <a:latin typeface="Noto Sans CJK TC Regular"/>
                <a:cs typeface="Noto Sans CJK TC Regular"/>
              </a:rPr>
              <a:t>rnorm(50)</a:t>
            </a:r>
            <a:endParaRPr lang="en-US" altLang="zh-TW" sz="2000" spc="300" dirty="0">
              <a:solidFill>
                <a:schemeClr val="tx1">
                  <a:lumMod val="75000"/>
                  <a:lumOff val="25000"/>
                </a:schemeClr>
              </a:solidFill>
              <a:latin typeface="Noto Sans CJK TC Regular"/>
              <a:cs typeface="Noto Sans CJK TC Regular"/>
            </a:endParaRPr>
          </a:p>
        </p:txBody>
      </p:sp>
      <p:pic>
        <p:nvPicPr>
          <p:cNvPr id="25" name="圖片 24"/>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7" name="矩形 16"/>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3829147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7324984" cy="3086084"/>
          </a:xfrm>
        </p:spPr>
        <p:txBody>
          <a:bodyPr>
            <a:noAutofit/>
          </a:bodyPr>
          <a:lstStyle/>
          <a:p>
            <a:pPr>
              <a:lnSpc>
                <a:spcPct val="120000"/>
              </a:lnSpc>
            </a:pPr>
            <a:r>
              <a:rPr lang="mr-IN" altLang="zh-TW" sz="2000" spc="300" dirty="0">
                <a:solidFill>
                  <a:schemeClr val="tx1">
                    <a:lumMod val="75000"/>
                    <a:lumOff val="25000"/>
                  </a:schemeClr>
                </a:solidFill>
                <a:latin typeface="Noto Sans CJK TC Regular"/>
                <a:cs typeface="Noto Sans CJK TC Regular"/>
              </a:rPr>
              <a:t>set.seed (3)</a:t>
            </a:r>
          </a:p>
          <a:p>
            <a:pPr>
              <a:lnSpc>
                <a:spcPct val="120000"/>
              </a:lnSpc>
            </a:pPr>
            <a:r>
              <a:rPr lang="mr-IN" altLang="zh-TW" sz="2000" spc="300" dirty="0">
                <a:solidFill>
                  <a:schemeClr val="tx1">
                    <a:lumMod val="75000"/>
                    <a:lumOff val="25000"/>
                  </a:schemeClr>
                </a:solidFill>
                <a:latin typeface="Noto Sans CJK TC Regular"/>
                <a:cs typeface="Noto Sans CJK TC Regular"/>
              </a:rPr>
              <a:t>y=rnorm (100)</a:t>
            </a:r>
          </a:p>
          <a:p>
            <a:pPr>
              <a:lnSpc>
                <a:spcPct val="120000"/>
              </a:lnSpc>
            </a:pPr>
            <a:r>
              <a:rPr lang="mr-IN" altLang="zh-TW" sz="2000" spc="300" dirty="0">
                <a:solidFill>
                  <a:schemeClr val="tx1">
                    <a:lumMod val="75000"/>
                    <a:lumOff val="25000"/>
                  </a:schemeClr>
                </a:solidFill>
                <a:latin typeface="Noto Sans CJK TC Regular"/>
                <a:cs typeface="Noto Sans CJK TC Regular"/>
              </a:rPr>
              <a:t>mean(y)</a:t>
            </a:r>
          </a:p>
          <a:p>
            <a:pPr>
              <a:lnSpc>
                <a:spcPct val="120000"/>
              </a:lnSpc>
            </a:pPr>
            <a:r>
              <a:rPr lang="mr-IN" altLang="zh-TW" sz="2000" spc="300" dirty="0">
                <a:solidFill>
                  <a:schemeClr val="tx1">
                    <a:lumMod val="75000"/>
                    <a:lumOff val="25000"/>
                  </a:schemeClr>
                </a:solidFill>
                <a:latin typeface="Noto Sans CJK TC Regular"/>
                <a:cs typeface="Noto Sans CJK TC Regular"/>
              </a:rPr>
              <a:t>var(y)</a:t>
            </a:r>
          </a:p>
          <a:p>
            <a:pPr>
              <a:lnSpc>
                <a:spcPct val="120000"/>
              </a:lnSpc>
            </a:pPr>
            <a:r>
              <a:rPr lang="mr-IN" altLang="zh-TW" sz="2000" spc="300" dirty="0">
                <a:solidFill>
                  <a:schemeClr val="tx1">
                    <a:lumMod val="75000"/>
                    <a:lumOff val="25000"/>
                  </a:schemeClr>
                </a:solidFill>
                <a:latin typeface="Noto Sans CJK TC Regular"/>
                <a:cs typeface="Noto Sans CJK TC Regular"/>
              </a:rPr>
              <a:t>sqrt(var(y))</a:t>
            </a:r>
          </a:p>
          <a:p>
            <a:pPr>
              <a:lnSpc>
                <a:spcPct val="120000"/>
              </a:lnSpc>
            </a:pPr>
            <a:r>
              <a:rPr lang="mr-IN" altLang="zh-TW" sz="2000" spc="300" dirty="0">
                <a:solidFill>
                  <a:schemeClr val="tx1">
                    <a:lumMod val="75000"/>
                    <a:lumOff val="25000"/>
                  </a:schemeClr>
                </a:solidFill>
                <a:latin typeface="Noto Sans CJK TC Regular"/>
                <a:cs typeface="Noto Sans CJK TC Regular"/>
              </a:rPr>
              <a:t>sd(y)</a:t>
            </a:r>
          </a:p>
        </p:txBody>
      </p:sp>
      <p:pic>
        <p:nvPicPr>
          <p:cNvPr id="25" name="圖片 24"/>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7" name="矩形 16"/>
          <p:cNvSpPr/>
          <p:nvPr/>
        </p:nvSpPr>
        <p:spPr>
          <a:xfrm>
            <a:off x="43295" y="6581001"/>
            <a:ext cx="9152660"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err="1">
              <a:solidFill>
                <a:schemeClr val="bg1"/>
              </a:solidFill>
              <a:ea typeface="新細明體"/>
              <a:cs typeface="Calibri"/>
            </a:endParaRPr>
          </a:p>
        </p:txBody>
      </p:sp>
    </p:spTree>
    <p:extLst>
      <p:ext uri="{BB962C8B-B14F-4D97-AF65-F5344CB8AC3E}">
        <p14:creationId xmlns:p14="http://schemas.microsoft.com/office/powerpoint/2010/main" val="33005024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i="1" dirty="0" err="1">
                <a:solidFill>
                  <a:srgbClr val="00865F"/>
                </a:solidFill>
                <a:latin typeface="Noto Sans CJK TC Medium"/>
                <a:cs typeface="Noto Sans CJK TC Medium"/>
              </a:rPr>
              <a:t>sessionInfo</a:t>
            </a:r>
            <a:r>
              <a:rPr kumimoji="1" lang="en-US" altLang="zh-TW" sz="3200" i="1" dirty="0">
                <a:solidFill>
                  <a:srgbClr val="00865F"/>
                </a:solidFill>
                <a:latin typeface="Noto Sans CJK TC Medium"/>
                <a:cs typeface="Noto Sans CJK TC Medium"/>
              </a:rPr>
              <a:t>()</a:t>
            </a:r>
            <a:endParaRPr kumimoji="1" lang="zh-TW" altLang="en-US" sz="3200" i="1" dirty="0">
              <a:solidFill>
                <a:srgbClr val="00865F"/>
              </a:solidFill>
              <a:latin typeface="Noto Sans CJK TC Medium"/>
              <a:cs typeface="Noto Sans CJK TC Medium"/>
            </a:endParaRP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7324984" cy="3086084"/>
          </a:xfrm>
        </p:spPr>
        <p:txBody>
          <a:bodyPr>
            <a:no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what packages are present in your session</a:t>
            </a:r>
          </a:p>
          <a:p>
            <a:pPr>
              <a:lnSpc>
                <a:spcPct val="120000"/>
              </a:lnSpc>
            </a:pPr>
            <a:r>
              <a:rPr lang="en-US" altLang="zh-TW" sz="2000" dirty="0">
                <a:solidFill>
                  <a:schemeClr val="tx1">
                    <a:lumMod val="75000"/>
                    <a:lumOff val="25000"/>
                  </a:schemeClr>
                </a:solidFill>
                <a:latin typeface="Noto Sans CJK TC Regular"/>
                <a:cs typeface="Noto Sans CJK TC Regular"/>
              </a:rPr>
              <a:t>Very information for reproducing your analysis </a:t>
            </a:r>
          </a:p>
          <a:p>
            <a:pPr marL="0" indent="0">
              <a:lnSpc>
                <a:spcPct val="120000"/>
              </a:lnSpc>
              <a:buNone/>
            </a:pPr>
            <a:r>
              <a:rPr lang="en-US" altLang="zh-TW" sz="2000" dirty="0">
                <a:solidFill>
                  <a:schemeClr val="tx1">
                    <a:lumMod val="75000"/>
                    <a:lumOff val="25000"/>
                  </a:schemeClr>
                </a:solidFill>
                <a:latin typeface="Noto Sans CJK TC Regular"/>
                <a:cs typeface="Noto Sans CJK TC Regular"/>
              </a:rPr>
              <a:t>   =&gt; keep essential information when writing paper</a:t>
            </a:r>
            <a:endParaRPr lang="zh-TW" altLang="en-US" sz="2000" dirty="0">
              <a:solidFill>
                <a:schemeClr val="tx1">
                  <a:lumMod val="75000"/>
                  <a:lumOff val="25000"/>
                </a:schemeClr>
              </a:solidFill>
              <a:latin typeface="Noto Sans CJK TC Regular"/>
              <a:cs typeface="Noto Sans CJK TC Regular"/>
            </a:endParaRPr>
          </a:p>
        </p:txBody>
      </p:sp>
      <p:pic>
        <p:nvPicPr>
          <p:cNvPr id="25" name="圖片 24"/>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sp>
        <p:nvSpPr>
          <p:cNvPr id="23" name="矩形 2"/>
          <p:cNvSpPr/>
          <p:nvPr/>
        </p:nvSpPr>
        <p:spPr>
          <a:xfrm>
            <a:off x="3206938" y="6561148"/>
            <a:ext cx="5894189"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5213650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R</a:t>
            </a:r>
            <a:r>
              <a:rPr kumimoji="1" lang="zh-TW" altLang="en-US" sz="3200" dirty="0">
                <a:solidFill>
                  <a:srgbClr val="00865F"/>
                </a:solidFill>
                <a:latin typeface="微軟正黑體"/>
                <a:ea typeface="微軟正黑體"/>
                <a:cs typeface="微軟正黑體"/>
              </a:rPr>
              <a:t>語言翻轉教室</a:t>
            </a: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7324984" cy="3086084"/>
          </a:xfrm>
        </p:spPr>
        <p:txBody>
          <a:bodyPr>
            <a:noAutofit/>
          </a:bodyPr>
          <a:lstStyle/>
          <a:p>
            <a:pPr>
              <a:lnSpc>
                <a:spcPct val="140000"/>
              </a:lnSpc>
            </a:pPr>
            <a:r>
              <a:rPr lang="en-US" altLang="zh-TW" sz="2000" dirty="0">
                <a:solidFill>
                  <a:schemeClr val="tx1">
                    <a:lumMod val="75000"/>
                    <a:lumOff val="25000"/>
                  </a:schemeClr>
                </a:solidFill>
                <a:latin typeface="Noto Sans CJK TC Regular"/>
                <a:cs typeface="Noto Sans CJK TC Regular"/>
                <a:hlinkClick r:id="rId4"/>
              </a:rPr>
              <a:t>http://datascienceandr.org/</a:t>
            </a:r>
            <a:endParaRPr lang="en-US" altLang="zh-TW" sz="2000" dirty="0">
              <a:solidFill>
                <a:schemeClr val="tx1">
                  <a:lumMod val="75000"/>
                  <a:lumOff val="25000"/>
                </a:schemeClr>
              </a:solidFill>
              <a:latin typeface="Noto Sans CJK TC Regular"/>
              <a:cs typeface="Noto Sans CJK TC Regular"/>
            </a:endParaRPr>
          </a:p>
          <a:p>
            <a:pPr lvl="1">
              <a:lnSpc>
                <a:spcPct val="140000"/>
              </a:lnSpc>
            </a:pPr>
            <a:r>
              <a:rPr lang="en-US" altLang="zh-TW" sz="1600" dirty="0">
                <a:solidFill>
                  <a:schemeClr val="tx1">
                    <a:lumMod val="75000"/>
                    <a:lumOff val="25000"/>
                  </a:schemeClr>
                </a:solidFill>
                <a:latin typeface="Noto Sans CJK TC Regular"/>
                <a:cs typeface="Noto Sans CJK TC Regular"/>
              </a:rPr>
              <a:t>By </a:t>
            </a:r>
            <a:r>
              <a:rPr lang="en-US" altLang="zh-TW" sz="1600" dirty="0">
                <a:solidFill>
                  <a:schemeClr val="tx1">
                    <a:lumMod val="75000"/>
                    <a:lumOff val="25000"/>
                  </a:schemeClr>
                </a:solidFill>
                <a:latin typeface="Noto Sans CJK TC Regular"/>
                <a:cs typeface="Noto Sans CJK TC Regular"/>
                <a:hlinkClick r:id="rId5"/>
              </a:rPr>
              <a:t>Wush Wu</a:t>
            </a:r>
            <a:r>
              <a:rPr lang="zh-TW" altLang="en-US" sz="1600" dirty="0">
                <a:solidFill>
                  <a:schemeClr val="tx1">
                    <a:lumMod val="75000"/>
                    <a:lumOff val="25000"/>
                  </a:schemeClr>
                </a:solidFill>
                <a:latin typeface="Noto Sans CJK TC Regular"/>
                <a:cs typeface="Noto Sans CJK TC Regular"/>
                <a:hlinkClick r:id="rId5"/>
              </a:rPr>
              <a:t>、</a:t>
            </a:r>
            <a:r>
              <a:rPr lang="en-US" altLang="zh-TW" sz="1600" dirty="0">
                <a:solidFill>
                  <a:schemeClr val="tx1">
                    <a:lumMod val="75000"/>
                    <a:lumOff val="25000"/>
                  </a:schemeClr>
                </a:solidFill>
                <a:latin typeface="Noto Sans CJK TC Regular"/>
                <a:cs typeface="Noto Sans CJK TC Regular"/>
                <a:hlinkClick r:id="rId5"/>
              </a:rPr>
              <a:t>Chih Cheng Liang</a:t>
            </a:r>
            <a:r>
              <a:rPr lang="zh-TW" altLang="en-US" sz="1600" dirty="0">
                <a:solidFill>
                  <a:schemeClr val="tx1">
                    <a:lumMod val="75000"/>
                    <a:lumOff val="25000"/>
                  </a:schemeClr>
                </a:solidFill>
                <a:latin typeface="Noto Sans CJK TC Regular"/>
                <a:cs typeface="Noto Sans CJK TC Regular"/>
                <a:hlinkClick r:id="rId5"/>
              </a:rPr>
              <a:t>、</a:t>
            </a:r>
            <a:r>
              <a:rPr lang="en-US" altLang="zh-TW" sz="1600" dirty="0">
                <a:solidFill>
                  <a:schemeClr val="tx1">
                    <a:lumMod val="75000"/>
                    <a:lumOff val="25000"/>
                  </a:schemeClr>
                </a:solidFill>
                <a:latin typeface="Noto Sans CJK TC Regular"/>
                <a:cs typeface="Noto Sans CJK TC Regular"/>
                <a:hlinkClick r:id="rId5"/>
              </a:rPr>
              <a:t>Johnson Hsieh</a:t>
            </a:r>
            <a:endParaRPr lang="en-US" altLang="zh-TW" sz="1600" dirty="0">
              <a:solidFill>
                <a:schemeClr val="tx1">
                  <a:lumMod val="75000"/>
                  <a:lumOff val="25000"/>
                </a:schemeClr>
              </a:solidFill>
              <a:latin typeface="Noto Sans CJK TC Regular"/>
              <a:cs typeface="Noto Sans CJK TC Regular"/>
            </a:endParaRPr>
          </a:p>
        </p:txBody>
      </p:sp>
      <p:pic>
        <p:nvPicPr>
          <p:cNvPr id="25" name="圖片 24"/>
          <p:cNvPicPr>
            <a:picLocks noChangeAspect="1"/>
          </p:cNvPicPr>
          <p:nvPr/>
        </p:nvPicPr>
        <p:blipFill>
          <a:blip r:embed="rId6">
            <a:duotone>
              <a:schemeClr val="accent6">
                <a:shade val="45000"/>
                <a:satMod val="135000"/>
              </a:schemeClr>
              <a:prstClr val="white"/>
            </a:duotone>
          </a:blip>
          <a:stretch>
            <a:fillRect/>
          </a:stretch>
        </p:blipFill>
        <p:spPr>
          <a:xfrm>
            <a:off x="1010219" y="555868"/>
            <a:ext cx="698781" cy="118661"/>
          </a:xfrm>
          <a:prstGeom prst="rect">
            <a:avLst/>
          </a:prstGeom>
        </p:spPr>
      </p:pic>
    </p:spTree>
    <p:extLst>
      <p:ext uri="{BB962C8B-B14F-4D97-AF65-F5344CB8AC3E}">
        <p14:creationId xmlns:p14="http://schemas.microsoft.com/office/powerpoint/2010/main" val="14004508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Getting help and learning more</a:t>
            </a:r>
            <a:endParaRPr kumimoji="1" lang="zh-TW" altLang="en-US" sz="3200" dirty="0">
              <a:solidFill>
                <a:srgbClr val="00865F"/>
              </a:solidFill>
              <a:latin typeface="Noto Sans CJK TC Medium"/>
              <a:cs typeface="Noto Sans CJK TC Medium"/>
            </a:endParaRP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7324984" cy="3086084"/>
          </a:xfrm>
        </p:spPr>
        <p:txBody>
          <a:bodyPr>
            <a:no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If you get stuck, start with Google. Typically adding “R” to a query is enough to restrict it to relevant results</a:t>
            </a:r>
          </a:p>
          <a:p>
            <a:pPr>
              <a:lnSpc>
                <a:spcPct val="120000"/>
              </a:lnSpc>
            </a:pPr>
            <a:r>
              <a:rPr lang="en-US" altLang="zh-TW" sz="2000" dirty="0">
                <a:solidFill>
                  <a:schemeClr val="tx1">
                    <a:lumMod val="75000"/>
                    <a:lumOff val="25000"/>
                  </a:schemeClr>
                </a:solidFill>
                <a:latin typeface="Noto Sans CJK TC Regular"/>
                <a:cs typeface="Noto Sans CJK TC Regular"/>
              </a:rPr>
              <a:t>If Google doesn’t help, try </a:t>
            </a:r>
            <a:r>
              <a:rPr lang="en-US" altLang="zh-TW" sz="2000" dirty="0">
                <a:solidFill>
                  <a:schemeClr val="tx1">
                    <a:lumMod val="75000"/>
                    <a:lumOff val="25000"/>
                  </a:schemeClr>
                </a:solidFill>
                <a:latin typeface="Noto Sans CJK TC Regular"/>
                <a:cs typeface="Noto Sans CJK TC Regular"/>
                <a:hlinkClick r:id="rId4"/>
              </a:rPr>
              <a:t>stackoverflow</a:t>
            </a:r>
            <a:r>
              <a:rPr lang="en-US" altLang="zh-TW" sz="2000" dirty="0">
                <a:solidFill>
                  <a:schemeClr val="tx1">
                    <a:lumMod val="75000"/>
                    <a:lumOff val="25000"/>
                  </a:schemeClr>
                </a:solidFill>
                <a:latin typeface="Noto Sans CJK TC Regular"/>
                <a:cs typeface="Noto Sans CJK TC Regular"/>
              </a:rPr>
              <a:t>. Start by spending a little time searching for an existing answer, including [R] restrict your search to questions and answers that use R.</a:t>
            </a:r>
            <a:endParaRPr lang="zh-TW" altLang="en-US" sz="2000" dirty="0">
              <a:solidFill>
                <a:schemeClr val="tx1">
                  <a:lumMod val="75000"/>
                  <a:lumOff val="25000"/>
                </a:schemeClr>
              </a:solidFill>
              <a:latin typeface="Noto Sans CJK TC Regular"/>
              <a:cs typeface="Noto Sans CJK TC Regular"/>
            </a:endParaRPr>
          </a:p>
        </p:txBody>
      </p:sp>
      <p:pic>
        <p:nvPicPr>
          <p:cNvPr id="25" name="圖片 24"/>
          <p:cNvPicPr>
            <a:picLocks noChangeAspect="1"/>
          </p:cNvPicPr>
          <p:nvPr/>
        </p:nvPicPr>
        <p:blipFill>
          <a:blip r:embed="rId5">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8" name="矩形 17"/>
          <p:cNvSpPr/>
          <p:nvPr/>
        </p:nvSpPr>
        <p:spPr>
          <a:xfrm>
            <a:off x="4991830" y="6543830"/>
            <a:ext cx="4153647" cy="276999"/>
          </a:xfrm>
          <a:prstGeom prst="rect">
            <a:avLst/>
          </a:prstGeom>
        </p:spPr>
        <p:txBody>
          <a:bodyPr wrap="square">
            <a:spAutoFit/>
          </a:bodyPr>
          <a:lstStyle/>
          <a:p>
            <a:pPr algn="r"/>
            <a:r>
              <a:rPr lang="en-US" altLang="zh-TW" sz="1200" i="1" dirty="0">
                <a:solidFill>
                  <a:srgbClr val="FFFFFF"/>
                </a:solidFill>
              </a:rPr>
              <a:t>R for Data Science </a:t>
            </a:r>
            <a:r>
              <a:rPr lang="en-US" altLang="zh-TW" sz="1200" dirty="0">
                <a:solidFill>
                  <a:srgbClr val="FFFFFF"/>
                </a:solidFill>
              </a:rPr>
              <a:t>by Garrett </a:t>
            </a:r>
            <a:r>
              <a:rPr lang="en-US" altLang="zh-TW" sz="1200" dirty="0" err="1">
                <a:solidFill>
                  <a:srgbClr val="FFFFFF"/>
                </a:solidFill>
              </a:rPr>
              <a:t>Grolemund</a:t>
            </a:r>
            <a:r>
              <a:rPr lang="en-US" altLang="zh-TW" sz="1200" dirty="0">
                <a:solidFill>
                  <a:srgbClr val="FFFFFF"/>
                </a:solidFill>
              </a:rPr>
              <a:t>, Hadley Wickham</a:t>
            </a:r>
          </a:p>
        </p:txBody>
      </p:sp>
    </p:spTree>
    <p:extLst>
      <p:ext uri="{BB962C8B-B14F-4D97-AF65-F5344CB8AC3E}">
        <p14:creationId xmlns:p14="http://schemas.microsoft.com/office/powerpoint/2010/main" val="29146163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75822" y="646616"/>
            <a:ext cx="7339253" cy="707190"/>
          </a:xfrm>
        </p:spPr>
        <p:txBody>
          <a:bodyPr>
            <a:noAutofit/>
          </a:bodyPr>
          <a:lstStyle/>
          <a:p>
            <a:r>
              <a:rPr kumimoji="1" lang="en-US" altLang="zh-TW" sz="3200" dirty="0">
                <a:solidFill>
                  <a:srgbClr val="00865F"/>
                </a:solidFill>
                <a:latin typeface="Noto Sans CJK TC Medium"/>
                <a:cs typeface="Noto Sans CJK TC Medium"/>
              </a:rPr>
              <a:t>Getting help and learning more</a:t>
            </a:r>
            <a:endParaRPr kumimoji="1" lang="zh-TW" altLang="en-US" sz="3200" dirty="0">
              <a:solidFill>
                <a:srgbClr val="00865F"/>
              </a:solidFill>
              <a:latin typeface="Noto Sans CJK TC Medium"/>
              <a:cs typeface="Noto Sans CJK TC Medium"/>
            </a:endParaRPr>
          </a:p>
        </p:txBody>
      </p:sp>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16" name="內容版面配置區 2"/>
          <p:cNvSpPr>
            <a:spLocks noGrp="1"/>
          </p:cNvSpPr>
          <p:nvPr>
            <p:ph idx="1"/>
          </p:nvPr>
        </p:nvSpPr>
        <p:spPr>
          <a:xfrm>
            <a:off x="890091" y="1682936"/>
            <a:ext cx="7324984" cy="3086084"/>
          </a:xfrm>
        </p:spPr>
        <p:txBody>
          <a:bodyPr>
            <a:noAutofit/>
          </a:bodyPr>
          <a:lstStyle/>
          <a:p>
            <a:pPr>
              <a:lnSpc>
                <a:spcPct val="120000"/>
              </a:lnSpc>
            </a:pPr>
            <a:r>
              <a:rPr lang="en-US" altLang="zh-TW" sz="2000" dirty="0">
                <a:solidFill>
                  <a:schemeClr val="tx1">
                    <a:lumMod val="75000"/>
                    <a:lumOff val="25000"/>
                  </a:schemeClr>
                </a:solidFill>
                <a:latin typeface="Noto Sans CJK TC Regular"/>
                <a:cs typeface="Noto Sans CJK TC Regular"/>
              </a:rPr>
              <a:t>If you get stuck, start with Google. Typically adding “R” to a query is enough to restrict it to relevant results</a:t>
            </a:r>
          </a:p>
          <a:p>
            <a:pPr>
              <a:lnSpc>
                <a:spcPct val="120000"/>
              </a:lnSpc>
            </a:pPr>
            <a:r>
              <a:rPr lang="en-US" altLang="zh-TW" sz="2000" dirty="0">
                <a:solidFill>
                  <a:schemeClr val="tx1">
                    <a:lumMod val="75000"/>
                    <a:lumOff val="25000"/>
                  </a:schemeClr>
                </a:solidFill>
                <a:latin typeface="Noto Sans CJK TC Regular"/>
                <a:cs typeface="Noto Sans CJK TC Regular"/>
              </a:rPr>
              <a:t>If Google doesn’t help, try </a:t>
            </a:r>
            <a:r>
              <a:rPr lang="en-US" altLang="zh-TW" sz="2000" dirty="0">
                <a:solidFill>
                  <a:schemeClr val="tx1">
                    <a:lumMod val="75000"/>
                    <a:lumOff val="25000"/>
                  </a:schemeClr>
                </a:solidFill>
                <a:latin typeface="Noto Sans CJK TC Regular"/>
                <a:cs typeface="Noto Sans CJK TC Regular"/>
                <a:hlinkClick r:id="rId4"/>
              </a:rPr>
              <a:t>stackoverflow</a:t>
            </a:r>
            <a:r>
              <a:rPr lang="en-US" altLang="zh-TW" sz="2000" dirty="0">
                <a:solidFill>
                  <a:schemeClr val="tx1">
                    <a:lumMod val="75000"/>
                    <a:lumOff val="25000"/>
                  </a:schemeClr>
                </a:solidFill>
                <a:latin typeface="Noto Sans CJK TC Regular"/>
                <a:cs typeface="Noto Sans CJK TC Regular"/>
              </a:rPr>
              <a:t>. Start by spending a little time searching for an existing answer, including [R] restrict your search to questions and answers that use R.</a:t>
            </a:r>
            <a:endParaRPr lang="zh-TW" altLang="en-US" sz="2000" dirty="0">
              <a:solidFill>
                <a:schemeClr val="tx1">
                  <a:lumMod val="75000"/>
                  <a:lumOff val="25000"/>
                </a:schemeClr>
              </a:solidFill>
              <a:latin typeface="Noto Sans CJK TC Regular"/>
              <a:cs typeface="Noto Sans CJK TC Regular"/>
            </a:endParaRPr>
          </a:p>
        </p:txBody>
      </p:sp>
      <p:pic>
        <p:nvPicPr>
          <p:cNvPr id="25" name="圖片 24"/>
          <p:cNvPicPr>
            <a:picLocks noChangeAspect="1"/>
          </p:cNvPicPr>
          <p:nvPr/>
        </p:nvPicPr>
        <p:blipFill>
          <a:blip r:embed="rId5">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8" name="矩形 17"/>
          <p:cNvSpPr/>
          <p:nvPr/>
        </p:nvSpPr>
        <p:spPr>
          <a:xfrm>
            <a:off x="4991830" y="6543830"/>
            <a:ext cx="4153647" cy="276999"/>
          </a:xfrm>
          <a:prstGeom prst="rect">
            <a:avLst/>
          </a:prstGeom>
        </p:spPr>
        <p:txBody>
          <a:bodyPr wrap="square">
            <a:spAutoFit/>
          </a:bodyPr>
          <a:lstStyle/>
          <a:p>
            <a:pPr algn="r"/>
            <a:r>
              <a:rPr lang="en-US" altLang="zh-TW" sz="1200" i="1" dirty="0">
                <a:solidFill>
                  <a:srgbClr val="FFFFFF"/>
                </a:solidFill>
              </a:rPr>
              <a:t>R for Data Science </a:t>
            </a:r>
            <a:r>
              <a:rPr lang="en-US" altLang="zh-TW" sz="1200" dirty="0">
                <a:solidFill>
                  <a:srgbClr val="FFFFFF"/>
                </a:solidFill>
              </a:rPr>
              <a:t>by Garrett </a:t>
            </a:r>
            <a:r>
              <a:rPr lang="en-US" altLang="zh-TW" sz="1200" dirty="0" err="1">
                <a:solidFill>
                  <a:srgbClr val="FFFFFF"/>
                </a:solidFill>
              </a:rPr>
              <a:t>Grolemund</a:t>
            </a:r>
            <a:r>
              <a:rPr lang="en-US" altLang="zh-TW" sz="1200" dirty="0">
                <a:solidFill>
                  <a:srgbClr val="FFFFFF"/>
                </a:solidFill>
              </a:rPr>
              <a:t>, Hadley Wickham</a:t>
            </a:r>
          </a:p>
        </p:txBody>
      </p:sp>
    </p:spTree>
    <p:extLst>
      <p:ext uri="{BB962C8B-B14F-4D97-AF65-F5344CB8AC3E}">
        <p14:creationId xmlns:p14="http://schemas.microsoft.com/office/powerpoint/2010/main" val="33238804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pic>
        <p:nvPicPr>
          <p:cNvPr id="25" name="圖片 24"/>
          <p:cNvPicPr>
            <a:picLocks noChangeAspect="1"/>
          </p:cNvPicPr>
          <p:nvPr/>
        </p:nvPicPr>
        <p:blipFill>
          <a:blip r:embed="rId4">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5" name="Content Placeholder 2"/>
          <p:cNvSpPr txBox="1">
            <a:spLocks/>
          </p:cNvSpPr>
          <p:nvPr/>
        </p:nvSpPr>
        <p:spPr>
          <a:xfrm>
            <a:off x="888611" y="745883"/>
            <a:ext cx="7886700" cy="517331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sz="1400" dirty="0">
                <a:solidFill>
                  <a:schemeClr val="tx1">
                    <a:lumMod val="75000"/>
                    <a:lumOff val="25000"/>
                  </a:schemeClr>
                </a:solidFill>
                <a:latin typeface="Noto Sans CJK TC Regular"/>
                <a:cs typeface="Noto Sans CJK TC Regular"/>
              </a:rPr>
              <a:t>Webs</a:t>
            </a:r>
          </a:p>
          <a:p>
            <a:pPr lvl="1">
              <a:lnSpc>
                <a:spcPct val="120000"/>
              </a:lnSpc>
            </a:pPr>
            <a:r>
              <a:rPr lang="en-US" sz="1200" dirty="0">
                <a:solidFill>
                  <a:srgbClr val="C55A11"/>
                </a:solidFill>
                <a:latin typeface="Noto Sans CJK TC Regular"/>
                <a:cs typeface="Noto Sans CJK TC Regular"/>
              </a:rPr>
              <a:t>Stack Overflow R section  : A  Q&amp;A site: http://</a:t>
            </a:r>
            <a:r>
              <a:rPr lang="en-US" sz="1200" dirty="0" err="1">
                <a:solidFill>
                  <a:srgbClr val="C55A11"/>
                </a:solidFill>
                <a:latin typeface="Noto Sans CJK TC Regular"/>
                <a:cs typeface="Noto Sans CJK TC Regular"/>
              </a:rPr>
              <a:t>stackoverflow.com</a:t>
            </a:r>
            <a:r>
              <a:rPr lang="en-US" sz="1200" dirty="0">
                <a:solidFill>
                  <a:srgbClr val="C55A11"/>
                </a:solidFill>
                <a:latin typeface="Noto Sans CJK TC Regular"/>
                <a:cs typeface="Noto Sans CJK TC Regular"/>
              </a:rPr>
              <a:t>/questions/tagged/r</a:t>
            </a:r>
          </a:p>
          <a:p>
            <a:pPr lvl="1">
              <a:lnSpc>
                <a:spcPct val="120000"/>
              </a:lnSpc>
            </a:pPr>
            <a:r>
              <a:rPr lang="en-US" sz="1200" dirty="0" err="1">
                <a:solidFill>
                  <a:srgbClr val="C55A11"/>
                </a:solidFill>
                <a:latin typeface="Noto Sans CJK TC Regular"/>
                <a:cs typeface="Noto Sans CJK TC Regular"/>
              </a:rPr>
              <a:t>LearnR</a:t>
            </a:r>
            <a:r>
              <a:rPr lang="en-US" sz="1200" dirty="0">
                <a:solidFill>
                  <a:srgbClr val="C55A11"/>
                </a:solidFill>
                <a:latin typeface="Noto Sans CJK TC Regular"/>
                <a:cs typeface="Noto Sans CJK TC Regular"/>
              </a:rPr>
              <a:t> : A translation of all the plots from Lattice: Multivariate Data Visualization with R (Use R!) (by D. </a:t>
            </a:r>
            <a:r>
              <a:rPr lang="en-US" sz="1200" dirty="0" err="1">
                <a:solidFill>
                  <a:srgbClr val="C55A11"/>
                </a:solidFill>
                <a:latin typeface="Noto Sans CJK TC Regular"/>
                <a:cs typeface="Noto Sans CJK TC Regular"/>
              </a:rPr>
              <a:t>Sarker</a:t>
            </a:r>
            <a:r>
              <a:rPr lang="en-US" sz="1200" dirty="0">
                <a:solidFill>
                  <a:srgbClr val="C55A11"/>
                </a:solidFill>
                <a:latin typeface="Noto Sans CJK TC Regular"/>
                <a:cs typeface="Noto Sans CJK TC Regular"/>
              </a:rPr>
              <a:t>; Springer, 2008) into ggplot2: http://</a:t>
            </a:r>
            <a:r>
              <a:rPr lang="en-US" sz="1200" dirty="0" err="1">
                <a:solidFill>
                  <a:srgbClr val="C55A11"/>
                </a:solidFill>
                <a:latin typeface="Noto Sans CJK TC Regular"/>
                <a:cs typeface="Noto Sans CJK TC Regular"/>
              </a:rPr>
              <a:t>learnr.wordpress.com</a:t>
            </a:r>
            <a:endParaRPr lang="en-US" sz="1200" dirty="0">
              <a:solidFill>
                <a:srgbClr val="C55A11"/>
              </a:solidFill>
              <a:latin typeface="Noto Sans CJK TC Regular"/>
              <a:cs typeface="Noto Sans CJK TC Regular"/>
            </a:endParaRPr>
          </a:p>
          <a:p>
            <a:pPr lvl="1">
              <a:lnSpc>
                <a:spcPct val="120000"/>
              </a:lnSpc>
            </a:pPr>
            <a:r>
              <a:rPr lang="en-US" sz="1200" dirty="0">
                <a:solidFill>
                  <a:srgbClr val="C55A11"/>
                </a:solidFill>
                <a:latin typeface="Noto Sans CJK TC Regular"/>
                <a:cs typeface="Noto Sans CJK TC Regular"/>
              </a:rPr>
              <a:t>R-bloggers : A high-quality R blog aggregator: </a:t>
            </a:r>
            <a:r>
              <a:rPr lang="en-US" sz="1200" dirty="0">
                <a:solidFill>
                  <a:srgbClr val="C55A11"/>
                </a:solidFill>
                <a:latin typeface="Noto Sans CJK TC Regular"/>
                <a:cs typeface="Noto Sans CJK TC Regular"/>
                <a:hlinkClick r:id="rId5"/>
              </a:rPr>
              <a:t>http://www.r-bloggers.com</a:t>
            </a:r>
            <a:endParaRPr lang="en-US" sz="1200" dirty="0">
              <a:solidFill>
                <a:srgbClr val="C55A11"/>
              </a:solidFill>
              <a:latin typeface="Noto Sans CJK TC Regular"/>
              <a:cs typeface="Noto Sans CJK TC Regular"/>
            </a:endParaRPr>
          </a:p>
          <a:p>
            <a:pPr lvl="1">
              <a:lnSpc>
                <a:spcPct val="120000"/>
              </a:lnSpc>
            </a:pPr>
            <a:r>
              <a:rPr lang="en-US" sz="1200" dirty="0">
                <a:solidFill>
                  <a:srgbClr val="C55A11"/>
                </a:solidFill>
                <a:latin typeface="Noto Sans CJK TC Regular"/>
                <a:cs typeface="Noto Sans CJK TC Regular"/>
              </a:rPr>
              <a:t>Courses </a:t>
            </a:r>
            <a:r>
              <a:rPr lang="en-US" sz="1200" dirty="0">
                <a:solidFill>
                  <a:srgbClr val="C55A11"/>
                </a:solidFill>
                <a:latin typeface="Noto Sans CJK TC Regular"/>
                <a:cs typeface="Noto Sans CJK TC Regular"/>
                <a:hlinkClick r:id="rId6"/>
              </a:rPr>
              <a:t>http://dataology.blogspot.tw/</a:t>
            </a:r>
            <a:endParaRPr lang="en-US" sz="1200" dirty="0">
              <a:solidFill>
                <a:srgbClr val="C55A11"/>
              </a:solidFill>
              <a:latin typeface="Noto Sans CJK TC Regular"/>
              <a:cs typeface="Noto Sans CJK TC Regular"/>
            </a:endParaRPr>
          </a:p>
          <a:p>
            <a:pPr>
              <a:lnSpc>
                <a:spcPct val="120000"/>
              </a:lnSpc>
            </a:pPr>
            <a:r>
              <a:rPr lang="en-US" sz="1200" dirty="0">
                <a:latin typeface="Noto Sans CJK TC Regular"/>
                <a:cs typeface="Noto Sans CJK TC Regular"/>
              </a:rPr>
              <a:t>R programming</a:t>
            </a:r>
          </a:p>
          <a:p>
            <a:pPr lvl="1">
              <a:lnSpc>
                <a:spcPct val="120000"/>
              </a:lnSpc>
            </a:pPr>
            <a:r>
              <a:rPr lang="en-US" sz="1200" dirty="0">
                <a:solidFill>
                  <a:srgbClr val="C55A11"/>
                </a:solidFill>
                <a:latin typeface="Noto Sans CJK TC Regular"/>
                <a:cs typeface="Noto Sans CJK TC Regular"/>
              </a:rPr>
              <a:t>Norman </a:t>
            </a:r>
            <a:r>
              <a:rPr lang="en-US" sz="1200" dirty="0" err="1">
                <a:solidFill>
                  <a:srgbClr val="C55A11"/>
                </a:solidFill>
                <a:latin typeface="Noto Sans CJK TC Regular"/>
                <a:cs typeface="Noto Sans CJK TC Regular"/>
              </a:rPr>
              <a:t>Matloff</a:t>
            </a:r>
            <a:r>
              <a:rPr lang="en-US" sz="1200" dirty="0">
                <a:solidFill>
                  <a:srgbClr val="C55A11"/>
                </a:solidFill>
                <a:latin typeface="Noto Sans CJK TC Regular"/>
                <a:cs typeface="Noto Sans CJK TC Regular"/>
              </a:rPr>
              <a:t>, The Art of R Programming</a:t>
            </a:r>
          </a:p>
          <a:p>
            <a:pPr lvl="1">
              <a:lnSpc>
                <a:spcPct val="120000"/>
              </a:lnSpc>
            </a:pPr>
            <a:r>
              <a:rPr lang="en-US" sz="1200" dirty="0">
                <a:solidFill>
                  <a:srgbClr val="C55A11"/>
                </a:solidFill>
                <a:latin typeface="Noto Sans CJK TC Regular"/>
                <a:cs typeface="Noto Sans CJK TC Regular"/>
              </a:rPr>
              <a:t>Garrett </a:t>
            </a:r>
            <a:r>
              <a:rPr lang="en-US" sz="1200" dirty="0" err="1">
                <a:solidFill>
                  <a:srgbClr val="C55A11"/>
                </a:solidFill>
                <a:latin typeface="Noto Sans CJK TC Regular"/>
                <a:cs typeface="Noto Sans CJK TC Regular"/>
              </a:rPr>
              <a:t>Grolemund</a:t>
            </a:r>
            <a:r>
              <a:rPr lang="en-US" sz="1200" dirty="0">
                <a:solidFill>
                  <a:srgbClr val="C55A11"/>
                </a:solidFill>
                <a:latin typeface="Noto Sans CJK TC Regular"/>
                <a:cs typeface="Noto Sans CJK TC Regular"/>
              </a:rPr>
              <a:t>, Hands-On Programming with R</a:t>
            </a:r>
          </a:p>
          <a:p>
            <a:pPr>
              <a:lnSpc>
                <a:spcPct val="120000"/>
              </a:lnSpc>
            </a:pPr>
            <a:r>
              <a:rPr lang="en-US" sz="1400" dirty="0">
                <a:solidFill>
                  <a:schemeClr val="tx1">
                    <a:lumMod val="75000"/>
                    <a:lumOff val="25000"/>
                  </a:schemeClr>
                </a:solidFill>
                <a:latin typeface="Noto Sans CJK TC Regular"/>
                <a:cs typeface="Noto Sans CJK TC Regular"/>
              </a:rPr>
              <a:t>R plus statistics</a:t>
            </a:r>
          </a:p>
          <a:p>
            <a:pPr lvl="1">
              <a:lnSpc>
                <a:spcPct val="120000"/>
              </a:lnSpc>
            </a:pPr>
            <a:r>
              <a:rPr lang="en-US" sz="1200" dirty="0">
                <a:solidFill>
                  <a:srgbClr val="C55A11"/>
                </a:solidFill>
                <a:latin typeface="Noto Sans CJK TC Regular"/>
                <a:cs typeface="Noto Sans CJK TC Regular"/>
              </a:rPr>
              <a:t>Robert </a:t>
            </a:r>
            <a:r>
              <a:rPr lang="en-US" sz="1200" dirty="0" err="1">
                <a:solidFill>
                  <a:srgbClr val="C55A11"/>
                </a:solidFill>
                <a:latin typeface="Noto Sans CJK TC Regular"/>
                <a:cs typeface="Noto Sans CJK TC Regular"/>
              </a:rPr>
              <a:t>Kabacoff</a:t>
            </a:r>
            <a:r>
              <a:rPr lang="en-US" sz="1200" dirty="0">
                <a:solidFill>
                  <a:srgbClr val="C55A11"/>
                </a:solidFill>
                <a:latin typeface="Noto Sans CJK TC Regular"/>
                <a:cs typeface="Noto Sans CJK TC Regular"/>
              </a:rPr>
              <a:t> R in Action (2nd edition)  Quick-R </a:t>
            </a:r>
            <a:r>
              <a:rPr lang="en-US" altLang="zh-TW" sz="1200" dirty="0">
                <a:solidFill>
                  <a:srgbClr val="C55A11"/>
                </a:solidFill>
                <a:latin typeface="Noto Sans CJK TC Regular"/>
                <a:cs typeface="Noto Sans CJK TC Regular"/>
              </a:rPr>
              <a:t>http://</a:t>
            </a:r>
            <a:r>
              <a:rPr lang="en-US" altLang="zh-TW" sz="1200" dirty="0" err="1">
                <a:solidFill>
                  <a:srgbClr val="C55A11"/>
                </a:solidFill>
                <a:latin typeface="Noto Sans CJK TC Regular"/>
                <a:cs typeface="Noto Sans CJK TC Regular"/>
              </a:rPr>
              <a:t>www.statmethods.net</a:t>
            </a:r>
            <a:r>
              <a:rPr lang="en-US" altLang="zh-TW" sz="1200" dirty="0">
                <a:solidFill>
                  <a:srgbClr val="C55A11"/>
                </a:solidFill>
                <a:latin typeface="Noto Sans CJK TC Regular"/>
                <a:cs typeface="Noto Sans CJK TC Regular"/>
              </a:rPr>
              <a:t>/</a:t>
            </a:r>
            <a:endParaRPr lang="en-US" sz="1200" dirty="0">
              <a:solidFill>
                <a:srgbClr val="C55A11"/>
              </a:solidFill>
              <a:latin typeface="Noto Sans CJK TC Regular"/>
              <a:cs typeface="Noto Sans CJK TC Regular"/>
            </a:endParaRPr>
          </a:p>
          <a:p>
            <a:pPr lvl="1">
              <a:lnSpc>
                <a:spcPct val="120000"/>
              </a:lnSpc>
            </a:pPr>
            <a:r>
              <a:rPr lang="en-US" sz="1200" dirty="0">
                <a:solidFill>
                  <a:srgbClr val="C55A11"/>
                </a:solidFill>
                <a:latin typeface="Noto Sans CJK TC Regular"/>
                <a:cs typeface="Noto Sans CJK TC Regular"/>
              </a:rPr>
              <a:t>Jared P. Lander R for Everyone</a:t>
            </a:r>
          </a:p>
          <a:p>
            <a:pPr>
              <a:lnSpc>
                <a:spcPct val="120000"/>
              </a:lnSpc>
            </a:pPr>
            <a:r>
              <a:rPr lang="en-US" sz="1400" dirty="0">
                <a:solidFill>
                  <a:schemeClr val="tx1">
                    <a:lumMod val="75000"/>
                    <a:lumOff val="25000"/>
                  </a:schemeClr>
                </a:solidFill>
                <a:latin typeface="Noto Sans CJK TC Regular"/>
                <a:cs typeface="Noto Sans CJK TC Regular"/>
              </a:rPr>
              <a:t>Data Science</a:t>
            </a:r>
          </a:p>
          <a:p>
            <a:pPr lvl="1">
              <a:lnSpc>
                <a:spcPct val="120000"/>
              </a:lnSpc>
            </a:pPr>
            <a:r>
              <a:rPr lang="en-US" sz="1200" dirty="0">
                <a:solidFill>
                  <a:srgbClr val="C55A11"/>
                </a:solidFill>
                <a:latin typeface="Noto Sans CJK TC Regular"/>
                <a:cs typeface="Noto Sans CJK TC Regular"/>
              </a:rPr>
              <a:t>Cathy O’Neil, Rachel </a:t>
            </a:r>
            <a:r>
              <a:rPr lang="en-US" sz="1200" dirty="0" err="1">
                <a:solidFill>
                  <a:srgbClr val="C55A11"/>
                </a:solidFill>
                <a:latin typeface="Noto Sans CJK TC Regular"/>
                <a:cs typeface="Noto Sans CJK TC Regular"/>
              </a:rPr>
              <a:t>Schutt</a:t>
            </a:r>
            <a:r>
              <a:rPr lang="en-US" sz="1200" dirty="0">
                <a:solidFill>
                  <a:srgbClr val="C55A11"/>
                </a:solidFill>
                <a:latin typeface="Noto Sans CJK TC Regular"/>
                <a:cs typeface="Noto Sans CJK TC Regular"/>
              </a:rPr>
              <a:t> Doing Data Science</a:t>
            </a:r>
          </a:p>
          <a:p>
            <a:pPr lvl="1">
              <a:lnSpc>
                <a:spcPct val="120000"/>
              </a:lnSpc>
            </a:pPr>
            <a:r>
              <a:rPr lang="en-US" sz="1200" dirty="0">
                <a:solidFill>
                  <a:srgbClr val="C55A11"/>
                </a:solidFill>
                <a:latin typeface="Noto Sans CJK TC Regular"/>
                <a:cs typeface="Noto Sans CJK TC Regular"/>
              </a:rPr>
              <a:t>Nina </a:t>
            </a:r>
            <a:r>
              <a:rPr lang="en-US" sz="1200" dirty="0" err="1">
                <a:solidFill>
                  <a:srgbClr val="C55A11"/>
                </a:solidFill>
                <a:latin typeface="Noto Sans CJK TC Regular"/>
                <a:cs typeface="Noto Sans CJK TC Regular"/>
              </a:rPr>
              <a:t>Zumel</a:t>
            </a:r>
            <a:r>
              <a:rPr lang="en-US" sz="1200" dirty="0">
                <a:solidFill>
                  <a:srgbClr val="C55A11"/>
                </a:solidFill>
                <a:latin typeface="Noto Sans CJK TC Regular"/>
                <a:cs typeface="Noto Sans CJK TC Regular"/>
              </a:rPr>
              <a:t>, John Mount Practical Data Science with R</a:t>
            </a:r>
          </a:p>
          <a:p>
            <a:pPr>
              <a:lnSpc>
                <a:spcPct val="120000"/>
              </a:lnSpc>
            </a:pPr>
            <a:r>
              <a:rPr lang="en-US" sz="1400" dirty="0">
                <a:solidFill>
                  <a:schemeClr val="tx1">
                    <a:lumMod val="75000"/>
                    <a:lumOff val="25000"/>
                  </a:schemeClr>
                </a:solidFill>
                <a:latin typeface="Noto Sans CJK TC Regular"/>
                <a:cs typeface="Noto Sans CJK TC Regular"/>
              </a:rPr>
              <a:t>Machine Learning</a:t>
            </a:r>
          </a:p>
          <a:p>
            <a:pPr lvl="1">
              <a:lnSpc>
                <a:spcPct val="120000"/>
              </a:lnSpc>
            </a:pPr>
            <a:r>
              <a:rPr lang="en-US" sz="1200" dirty="0">
                <a:solidFill>
                  <a:srgbClr val="C55A11"/>
                </a:solidFill>
                <a:latin typeface="Noto Sans CJK TC Regular"/>
                <a:cs typeface="Noto Sans CJK TC Regular"/>
              </a:rPr>
              <a:t>James et. al. An Introduction to Statistical Learning</a:t>
            </a:r>
          </a:p>
          <a:p>
            <a:pPr lvl="1">
              <a:lnSpc>
                <a:spcPct val="120000"/>
              </a:lnSpc>
            </a:pPr>
            <a:r>
              <a:rPr lang="en-US" sz="1200" dirty="0">
                <a:solidFill>
                  <a:srgbClr val="C55A11"/>
                </a:solidFill>
                <a:latin typeface="Noto Sans CJK TC Regular"/>
                <a:cs typeface="Noto Sans CJK TC Regular"/>
              </a:rPr>
              <a:t>Haste et. al. The Elements of Statistical Learning</a:t>
            </a:r>
          </a:p>
          <a:p>
            <a:pPr>
              <a:lnSpc>
                <a:spcPct val="120000"/>
              </a:lnSpc>
            </a:pPr>
            <a:r>
              <a:rPr lang="en-US" sz="1400" dirty="0">
                <a:solidFill>
                  <a:schemeClr val="tx1">
                    <a:lumMod val="75000"/>
                    <a:lumOff val="25000"/>
                  </a:schemeClr>
                </a:solidFill>
                <a:latin typeface="Noto Sans CJK TC Regular"/>
                <a:cs typeface="Noto Sans CJK TC Regular"/>
              </a:rPr>
              <a:t>Free </a:t>
            </a:r>
            <a:r>
              <a:rPr lang="en-US" sz="1400" dirty="0" err="1">
                <a:solidFill>
                  <a:schemeClr val="tx1">
                    <a:lumMod val="75000"/>
                    <a:lumOff val="25000"/>
                  </a:schemeClr>
                </a:solidFill>
                <a:latin typeface="Noto Sans CJK TC Regular"/>
                <a:cs typeface="Noto Sans CJK TC Regular"/>
              </a:rPr>
              <a:t>ebooks</a:t>
            </a:r>
            <a:r>
              <a:rPr lang="en-US" sz="1400" dirty="0">
                <a:solidFill>
                  <a:schemeClr val="tx1">
                    <a:lumMod val="75000"/>
                    <a:lumOff val="25000"/>
                  </a:schemeClr>
                </a:solidFill>
                <a:latin typeface="Noto Sans CJK TC Regular"/>
                <a:cs typeface="Noto Sans CJK TC Regular"/>
              </a:rPr>
              <a:t> @ http://</a:t>
            </a:r>
            <a:r>
              <a:rPr lang="en-US" sz="1400" dirty="0" err="1">
                <a:solidFill>
                  <a:schemeClr val="tx1">
                    <a:lumMod val="75000"/>
                    <a:lumOff val="25000"/>
                  </a:schemeClr>
                </a:solidFill>
                <a:latin typeface="Noto Sans CJK TC Regular"/>
                <a:cs typeface="Noto Sans CJK TC Regular"/>
              </a:rPr>
              <a:t>dataology.blogspot.tw</a:t>
            </a:r>
            <a:r>
              <a:rPr lang="en-US" sz="1400" dirty="0">
                <a:solidFill>
                  <a:schemeClr val="tx1">
                    <a:lumMod val="75000"/>
                    <a:lumOff val="25000"/>
                  </a:schemeClr>
                </a:solidFill>
                <a:latin typeface="Noto Sans CJK TC Regular"/>
                <a:cs typeface="Noto Sans CJK TC Regular"/>
              </a:rPr>
              <a:t>/2015/09/60.html</a:t>
            </a:r>
          </a:p>
        </p:txBody>
      </p:sp>
      <p:sp>
        <p:nvSpPr>
          <p:cNvPr id="17" name="Rectangle 3"/>
          <p:cNvSpPr/>
          <p:nvPr/>
        </p:nvSpPr>
        <p:spPr>
          <a:xfrm>
            <a:off x="3807465" y="6540709"/>
            <a:ext cx="5343292" cy="286291"/>
          </a:xfrm>
          <a:prstGeom prst="rect">
            <a:avLst/>
          </a:prstGeom>
        </p:spPr>
        <p:txBody>
          <a:bodyPr wrap="square">
            <a:spAutoFit/>
          </a:bodyPr>
          <a:lstStyle/>
          <a:p>
            <a:pPr algn="r"/>
            <a:r>
              <a:rPr lang="en-US" sz="1200" dirty="0">
                <a:solidFill>
                  <a:srgbClr val="FFFFFF"/>
                </a:solidFill>
              </a:rPr>
              <a:t>http://</a:t>
            </a:r>
            <a:r>
              <a:rPr lang="en-US" sz="1200" dirty="0" err="1">
                <a:solidFill>
                  <a:srgbClr val="FFFFFF"/>
                </a:solidFill>
              </a:rPr>
              <a:t>winvector.github.io</a:t>
            </a:r>
            <a:r>
              <a:rPr lang="en-US" sz="1200" dirty="0">
                <a:solidFill>
                  <a:srgbClr val="FFFFFF"/>
                </a:solidFill>
              </a:rPr>
              <a:t>/</a:t>
            </a:r>
            <a:r>
              <a:rPr lang="en-US" sz="1200" dirty="0" err="1">
                <a:solidFill>
                  <a:srgbClr val="FFFFFF"/>
                </a:solidFill>
              </a:rPr>
              <a:t>IntroductionToDataScience</a:t>
            </a:r>
            <a:r>
              <a:rPr lang="en-US" sz="1200" dirty="0">
                <a:solidFill>
                  <a:srgbClr val="FFFFFF"/>
                </a:solidFill>
              </a:rPr>
              <a:t>/</a:t>
            </a:r>
          </a:p>
        </p:txBody>
      </p:sp>
    </p:spTree>
    <p:extLst>
      <p:ext uri="{BB962C8B-B14F-4D97-AF65-F5344CB8AC3E}">
        <p14:creationId xmlns:p14="http://schemas.microsoft.com/office/powerpoint/2010/main" val="459781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TextBox 5"/>
          <p:cNvSpPr txBox="1"/>
          <p:nvPr/>
        </p:nvSpPr>
        <p:spPr>
          <a:xfrm>
            <a:off x="1026332"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dirty="0">
                <a:solidFill>
                  <a:srgbClr val="FFC000"/>
                </a:solidFill>
                <a:latin typeface="Chalkduster"/>
                <a:cs typeface="Chalkduster"/>
              </a:rPr>
              <a:t>Any Question?</a:t>
            </a:r>
          </a:p>
        </p:txBody>
      </p:sp>
      <p:pic>
        <p:nvPicPr>
          <p:cNvPr id="5" name="Picture 4">
            <a:extLst>
              <a:ext uri="{FF2B5EF4-FFF2-40B4-BE49-F238E27FC236}">
                <a16:creationId xmlns:a16="http://schemas.microsoft.com/office/drawing/2014/main" id="{023827B9-0549-9F42-80B2-C9977D529919}"/>
              </a:ext>
            </a:extLst>
          </p:cNvPr>
          <p:cNvPicPr>
            <a:picLocks noChangeAspect="1"/>
          </p:cNvPicPr>
          <p:nvPr/>
        </p:nvPicPr>
        <p:blipFill>
          <a:blip r:embed="rId4"/>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375737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7" name="TextBox 9"/>
          <p:cNvSpPr txBox="1"/>
          <p:nvPr/>
        </p:nvSpPr>
        <p:spPr>
          <a:xfrm>
            <a:off x="1707650" y="372637"/>
            <a:ext cx="5772571" cy="1077218"/>
          </a:xfrm>
          <a:prstGeom prst="rect">
            <a:avLst/>
          </a:prstGeom>
          <a:noFill/>
        </p:spPr>
        <p:txBody>
          <a:bodyPr wrap="square" rtlCol="0" anchor="ctr">
            <a:spAutoFit/>
          </a:bodyPr>
          <a:lstStyle/>
          <a:p>
            <a:pPr algn="ctr"/>
            <a:r>
              <a:rPr lang="en-US" sz="3200" dirty="0">
                <a:solidFill>
                  <a:schemeClr val="bg1">
                    <a:lumMod val="95000"/>
                  </a:schemeClr>
                </a:solidFill>
              </a:rPr>
              <a:t>Big/Biodata Science lab (BBS)</a:t>
            </a:r>
          </a:p>
          <a:p>
            <a:pPr algn="ctr"/>
            <a:r>
              <a:rPr lang="en-US" sz="3200" dirty="0">
                <a:solidFill>
                  <a:schemeClr val="bg1">
                    <a:lumMod val="95000"/>
                  </a:schemeClr>
                </a:solidFill>
              </a:rPr>
              <a:t>巨觀生物資料科學實驗室</a:t>
            </a:r>
          </a:p>
        </p:txBody>
      </p:sp>
      <p:grpSp>
        <p:nvGrpSpPr>
          <p:cNvPr id="8" name="群組 7"/>
          <p:cNvGrpSpPr/>
          <p:nvPr/>
        </p:nvGrpSpPr>
        <p:grpSpPr>
          <a:xfrm>
            <a:off x="3170194" y="2497923"/>
            <a:ext cx="3036774" cy="3288262"/>
            <a:chOff x="293434" y="2808748"/>
            <a:chExt cx="3036774" cy="3288262"/>
          </a:xfrm>
        </p:grpSpPr>
        <p:grpSp>
          <p:nvGrpSpPr>
            <p:cNvPr id="3" name="Group 2"/>
            <p:cNvGrpSpPr>
              <a:grpSpLocks noChangeAspect="1"/>
            </p:cNvGrpSpPr>
            <p:nvPr/>
          </p:nvGrpSpPr>
          <p:grpSpPr>
            <a:xfrm>
              <a:off x="349254" y="2926620"/>
              <a:ext cx="2980954" cy="3170390"/>
              <a:chOff x="217056" y="2425125"/>
              <a:chExt cx="3278703" cy="3487061"/>
            </a:xfrm>
          </p:grpSpPr>
          <p:sp>
            <p:nvSpPr>
              <p:cNvPr id="25" name="TextBox 24"/>
              <p:cNvSpPr txBox="1"/>
              <p:nvPr/>
            </p:nvSpPr>
            <p:spPr>
              <a:xfrm>
                <a:off x="327494" y="2425125"/>
                <a:ext cx="3168265" cy="649956"/>
              </a:xfrm>
              <a:prstGeom prst="rect">
                <a:avLst/>
              </a:prstGeom>
              <a:noFill/>
            </p:spPr>
            <p:txBody>
              <a:bodyPr wrap="square" rtlCol="0">
                <a:spAutoFit/>
              </a:bodyPr>
              <a:lstStyle/>
              <a:p>
                <a:pPr marL="0" lvl="1">
                  <a:lnSpc>
                    <a:spcPct val="80000"/>
                  </a:lnSpc>
                </a:pPr>
                <a:r>
                  <a:rPr lang="en-US" altLang="zh-TW" sz="2000" dirty="0">
                    <a:solidFill>
                      <a:schemeClr val="bg1"/>
                    </a:solidFill>
                  </a:rPr>
                  <a:t>Large scale alignment &amp; phylogenetic tree</a:t>
                </a:r>
              </a:p>
            </p:txBody>
          </p:sp>
          <p:pic>
            <p:nvPicPr>
              <p:cNvPr id="40" name="Picture 39" descr="Screen Shot 2016-01-12 at 09.19.4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056" y="3140479"/>
                <a:ext cx="3151547" cy="2771707"/>
              </a:xfrm>
              <a:prstGeom prst="roundRect">
                <a:avLst>
                  <a:gd name="adj" fmla="val 8594"/>
                </a:avLst>
              </a:prstGeom>
              <a:solidFill>
                <a:srgbClr val="FFFFFF">
                  <a:shade val="85000"/>
                </a:srgbClr>
              </a:solidFill>
              <a:ln>
                <a:noFill/>
              </a:ln>
              <a:effectLst>
                <a:reflection blurRad="12700" stA="25000" endPos="10000" dir="5400000" sy="-100000" algn="bl" rotWithShape="0"/>
              </a:effectLst>
            </p:spPr>
          </p:pic>
        </p:grpSp>
        <p:cxnSp>
          <p:nvCxnSpPr>
            <p:cNvPr id="21" name="直線接點 20"/>
            <p:cNvCxnSpPr/>
            <p:nvPr/>
          </p:nvCxnSpPr>
          <p:spPr>
            <a:xfrm flipV="1">
              <a:off x="293434" y="2808748"/>
              <a:ext cx="262643" cy="248735"/>
            </a:xfrm>
            <a:prstGeom prst="line">
              <a:avLst/>
            </a:prstGeom>
            <a:ln w="1270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0" name="群組 9"/>
          <p:cNvGrpSpPr/>
          <p:nvPr/>
        </p:nvGrpSpPr>
        <p:grpSpPr>
          <a:xfrm>
            <a:off x="6212039" y="2488707"/>
            <a:ext cx="2737289" cy="3306696"/>
            <a:chOff x="3187718" y="2808748"/>
            <a:chExt cx="2737289" cy="3306696"/>
          </a:xfrm>
        </p:grpSpPr>
        <p:pic>
          <p:nvPicPr>
            <p:cNvPr id="35" name="Picture 34" descr="biology-02-01378-g001-1024.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5231" y="3595444"/>
              <a:ext cx="2569776" cy="2520000"/>
            </a:xfrm>
            <a:prstGeom prst="roundRect">
              <a:avLst>
                <a:gd name="adj" fmla="val 8594"/>
              </a:avLst>
            </a:prstGeom>
            <a:solidFill>
              <a:srgbClr val="FFFFFF">
                <a:shade val="85000"/>
              </a:srgbClr>
            </a:solidFill>
            <a:ln>
              <a:noFill/>
            </a:ln>
            <a:effectLst>
              <a:reflection blurRad="12700" stA="25000" endPos="10000" dir="5400000" sy="-100000" algn="bl" rotWithShape="0"/>
            </a:effectLst>
          </p:spPr>
        </p:pic>
        <p:sp>
          <p:nvSpPr>
            <p:cNvPr id="36" name="TextBox 35"/>
            <p:cNvSpPr txBox="1"/>
            <p:nvPr/>
          </p:nvSpPr>
          <p:spPr>
            <a:xfrm>
              <a:off x="3355231" y="2949476"/>
              <a:ext cx="2556000" cy="595035"/>
            </a:xfrm>
            <a:prstGeom prst="rect">
              <a:avLst/>
            </a:prstGeom>
            <a:noFill/>
          </p:spPr>
          <p:txBody>
            <a:bodyPr wrap="square" rtlCol="0">
              <a:spAutoFit/>
            </a:bodyPr>
            <a:lstStyle/>
            <a:p>
              <a:pPr marL="0" lvl="1">
                <a:lnSpc>
                  <a:spcPct val="80000"/>
                </a:lnSpc>
              </a:pPr>
              <a:r>
                <a:rPr lang="en-US" altLang="zh-TW" sz="2000" dirty="0">
                  <a:solidFill>
                    <a:srgbClr val="FFFFFF"/>
                  </a:solidFill>
                </a:rPr>
                <a:t>3D organization of chromosomes</a:t>
              </a:r>
            </a:p>
          </p:txBody>
        </p:sp>
        <p:cxnSp>
          <p:nvCxnSpPr>
            <p:cNvPr id="22" name="直線接點 21"/>
            <p:cNvCxnSpPr/>
            <p:nvPr/>
          </p:nvCxnSpPr>
          <p:spPr>
            <a:xfrm flipV="1">
              <a:off x="3187718" y="2808748"/>
              <a:ext cx="262643" cy="248735"/>
            </a:xfrm>
            <a:prstGeom prst="line">
              <a:avLst/>
            </a:prstGeom>
            <a:ln w="1270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A20C158F-0813-8C43-AB35-ACA591957C1D}"/>
              </a:ext>
            </a:extLst>
          </p:cNvPr>
          <p:cNvGrpSpPr/>
          <p:nvPr/>
        </p:nvGrpSpPr>
        <p:grpSpPr>
          <a:xfrm>
            <a:off x="128349" y="2494422"/>
            <a:ext cx="2869050" cy="3295267"/>
            <a:chOff x="5969044" y="2431558"/>
            <a:chExt cx="2869050" cy="3295267"/>
          </a:xfrm>
        </p:grpSpPr>
        <p:pic>
          <p:nvPicPr>
            <p:cNvPr id="24" name="Picture 2">
              <a:extLst>
                <a:ext uri="{FF2B5EF4-FFF2-40B4-BE49-F238E27FC236}">
                  <a16:creationId xmlns:a16="http://schemas.microsoft.com/office/drawing/2014/main" id="{C25833E6-BC7A-E041-ABDB-658F8187EC11}"/>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r="14253"/>
            <a:stretch/>
          </p:blipFill>
          <p:spPr bwMode="auto">
            <a:xfrm>
              <a:off x="6048290" y="3206825"/>
              <a:ext cx="2789804" cy="2520000"/>
            </a:xfrm>
            <a:prstGeom prst="roundRect">
              <a:avLst>
                <a:gd name="adj" fmla="val 8594"/>
              </a:avLst>
            </a:prstGeom>
            <a:solidFill>
              <a:srgbClr val="FFFFFF">
                <a:shade val="85000"/>
              </a:srgbClr>
            </a:solidFill>
            <a:ln>
              <a:noFill/>
            </a:ln>
            <a:effectLst>
              <a:reflection blurRad="12700" stA="38000" endPos="9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p:nvPr/>
          </p:nvSpPr>
          <p:spPr>
            <a:xfrm>
              <a:off x="6100365" y="2572291"/>
              <a:ext cx="2701597" cy="590931"/>
            </a:xfrm>
            <a:prstGeom prst="rect">
              <a:avLst/>
            </a:prstGeom>
            <a:noFill/>
          </p:spPr>
          <p:txBody>
            <a:bodyPr wrap="square" rtlCol="0">
              <a:spAutoFit/>
            </a:bodyPr>
            <a:lstStyle/>
            <a:p>
              <a:pPr marL="0" lvl="1">
                <a:lnSpc>
                  <a:spcPct val="80000"/>
                </a:lnSpc>
              </a:pPr>
              <a:r>
                <a:rPr lang="en-US" altLang="zh-TW" sz="2000" dirty="0">
                  <a:solidFill>
                    <a:srgbClr val="FFFFFF"/>
                  </a:solidFill>
                </a:rPr>
                <a:t>Computational protein function prediction</a:t>
              </a:r>
              <a:endParaRPr lang="en-US" altLang="zh-TW" dirty="0">
                <a:solidFill>
                  <a:srgbClr val="FFFFFF"/>
                </a:solidFill>
              </a:endParaRPr>
            </a:p>
          </p:txBody>
        </p:sp>
        <p:cxnSp>
          <p:nvCxnSpPr>
            <p:cNvPr id="23" name="直線接點 22"/>
            <p:cNvCxnSpPr/>
            <p:nvPr/>
          </p:nvCxnSpPr>
          <p:spPr>
            <a:xfrm flipV="1">
              <a:off x="5969044" y="2431558"/>
              <a:ext cx="262643" cy="248735"/>
            </a:xfrm>
            <a:prstGeom prst="line">
              <a:avLst/>
            </a:prstGeom>
            <a:ln w="12700" cmpd="sng">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2607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jmchang</Template>
  <TotalTime>10089</TotalTime>
  <Words>3786</Words>
  <Application>Microsoft Macintosh PowerPoint</Application>
  <PresentationFormat>如螢幕大小 (4:3)</PresentationFormat>
  <Paragraphs>460</Paragraphs>
  <Slides>87</Slides>
  <Notes>41</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87</vt:i4>
      </vt:variant>
    </vt:vector>
  </HeadingPairs>
  <TitlesOfParts>
    <vt:vector size="98" baseType="lpstr">
      <vt:lpstr>Microsoft JhengHei</vt:lpstr>
      <vt:lpstr>Microsoft JhengHei</vt:lpstr>
      <vt:lpstr>Noto Sans CJK TC</vt:lpstr>
      <vt:lpstr>Noto Sans CJK TC Medium</vt:lpstr>
      <vt:lpstr>Noto Sans CJK TC Regular</vt:lpstr>
      <vt:lpstr>Arial</vt:lpstr>
      <vt:lpstr>Calibri</vt:lpstr>
      <vt:lpstr>Calibri Light</vt:lpstr>
      <vt:lpstr>Cambria Math</vt:lpstr>
      <vt:lpstr>Chalkduster</vt:lpstr>
      <vt:lpstr>Office Theme</vt:lpstr>
      <vt:lpstr>Introduction &amp;  Data science platforms</vt:lpstr>
      <vt:lpstr>Copyright declaration 版權說明</vt:lpstr>
      <vt:lpstr>Copyright declaration 版權說明</vt:lpstr>
      <vt:lpstr>Copyright declaration 版權說明</vt:lpstr>
      <vt:lpstr>PowerPoint 簡報</vt:lpstr>
      <vt:lpstr>PowerPoint 簡報</vt:lpstr>
      <vt:lpstr>PowerPoint 簡報</vt:lpstr>
      <vt:lpstr>PowerPoint 簡報</vt:lpstr>
      <vt:lpstr>PowerPoint 簡報</vt:lpstr>
      <vt:lpstr>What is data science? </vt:lpstr>
      <vt:lpstr>Data science Is the fastest growing industry</vt:lpstr>
      <vt:lpstr>Data science Is the fastest growing industry</vt:lpstr>
      <vt:lpstr>Data Science</vt:lpstr>
      <vt:lpstr>Data Science</vt:lpstr>
      <vt:lpstr>PowerPoint 簡報</vt:lpstr>
      <vt:lpstr>Data Science</vt:lpstr>
      <vt:lpstr>An example @ Job market</vt:lpstr>
      <vt:lpstr>An example  @ Job market</vt:lpstr>
      <vt:lpstr>The course</vt:lpstr>
      <vt:lpstr>Scheduled Progress</vt:lpstr>
      <vt:lpstr>supervised v.s. unsupervised</vt:lpstr>
      <vt:lpstr>Supervised</vt:lpstr>
      <vt:lpstr>Regression v.s. Classification</vt:lpstr>
      <vt:lpstr>Visualization</vt:lpstr>
      <vt:lpstr>What is not in the course? </vt:lpstr>
      <vt:lpstr>What is not in this course?</vt:lpstr>
      <vt:lpstr>What is not in this course?</vt:lpstr>
      <vt:lpstr>What is not in this course?</vt:lpstr>
      <vt:lpstr>Reference Books</vt:lpstr>
      <vt:lpstr>Practical Data Science with R</vt:lpstr>
      <vt:lpstr>An Introduction to Statistical Learning with Applications in R</vt:lpstr>
      <vt:lpstr>An Introduction to Statistical Learning with Applications in R</vt:lpstr>
      <vt:lpstr>R for Data Science</vt:lpstr>
      <vt:lpstr>About the course</vt:lpstr>
      <vt:lpstr>授課方式</vt:lpstr>
      <vt:lpstr>Grading standards</vt:lpstr>
      <vt:lpstr>Homework</vt:lpstr>
      <vt:lpstr>Midterm</vt:lpstr>
      <vt:lpstr>Final Project</vt:lpstr>
      <vt:lpstr>Final Project</vt:lpstr>
      <vt:lpstr>Science Misconduct</vt:lpstr>
      <vt:lpstr>PubPeer</vt:lpstr>
      <vt:lpstr>PowerPoint 簡報</vt:lpstr>
      <vt:lpstr>Academic Ethics Guidelines for Researchers by the Ministry of Science and Technology</vt:lpstr>
      <vt:lpstr>科技部對研究人員學術倫理規範</vt:lpstr>
      <vt:lpstr>Cheating</vt:lpstr>
      <vt:lpstr>Do not cheat !!!</vt:lpstr>
      <vt:lpstr>How to contact me?</vt:lpstr>
      <vt:lpstr>TAs</vt:lpstr>
      <vt:lpstr>Course on-line</vt:lpstr>
      <vt:lpstr>Introduction</vt:lpstr>
      <vt:lpstr>What is R ?</vt:lpstr>
      <vt:lpstr>Why choose R programming language? </vt:lpstr>
      <vt:lpstr>R vs Python</vt:lpstr>
      <vt:lpstr>Data science in R is only a small subset of data science</vt:lpstr>
      <vt:lpstr>Data Science project</vt:lpstr>
      <vt:lpstr>Modeling</vt:lpstr>
      <vt:lpstr>Statistical Learning</vt:lpstr>
      <vt:lpstr>Notation and Simple Matrix Algebra</vt:lpstr>
      <vt:lpstr>X denote a n x p matrix</vt:lpstr>
      <vt:lpstr>A person will be?</vt:lpstr>
      <vt:lpstr>PowerPoint 簡報</vt:lpstr>
      <vt:lpstr>What is input? Output?</vt:lpstr>
      <vt:lpstr>The Advertising data set</vt:lpstr>
      <vt:lpstr>The Advertising data set</vt:lpstr>
      <vt:lpstr>modeling</vt:lpstr>
      <vt:lpstr>The Income data set</vt:lpstr>
      <vt:lpstr>the function f may involve more than one input variable</vt:lpstr>
      <vt:lpstr>Practice Time</vt:lpstr>
      <vt:lpstr>Installing R</vt:lpstr>
      <vt:lpstr>Installing RStudio</vt:lpstr>
      <vt:lpstr>Work clean</vt:lpstr>
      <vt:lpstr>Basic Commands</vt:lpstr>
      <vt:lpstr>Try the help command</vt:lpstr>
      <vt:lpstr>Starting with R</vt:lpstr>
      <vt:lpstr>Basic Commands</vt:lpstr>
      <vt:lpstr>Basic Commands</vt:lpstr>
      <vt:lpstr>Basic Commands</vt:lpstr>
      <vt:lpstr>Basic Commands</vt:lpstr>
      <vt:lpstr>Basic Commands</vt:lpstr>
      <vt:lpstr>Basic Commands</vt:lpstr>
      <vt:lpstr>sessionInfo()</vt:lpstr>
      <vt:lpstr>R語言翻轉教室</vt:lpstr>
      <vt:lpstr>Getting help and learning more</vt:lpstr>
      <vt:lpstr>Getting help and learning more</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Jia-Ming Chang</dc:creator>
  <cp:lastModifiedBy>Jia-Ming Chang</cp:lastModifiedBy>
  <cp:revision>751</cp:revision>
  <dcterms:created xsi:type="dcterms:W3CDTF">2016-01-07T11:20:23Z</dcterms:created>
  <dcterms:modified xsi:type="dcterms:W3CDTF">2020-09-14T07:14:50Z</dcterms:modified>
</cp:coreProperties>
</file>